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576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83CF-AF5E-994F-AB1E-EECEB2C8A3ED}" type="datetimeFigureOut">
              <a:rPr lang="fr-FR" smtClean="0"/>
              <a:t>08/02/2016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6C92-6453-3F4E-A144-7012D7D8C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06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83CF-AF5E-994F-AB1E-EECEB2C8A3ED}" type="datetimeFigureOut">
              <a:rPr lang="fr-FR" smtClean="0"/>
              <a:t>08/02/2016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6C92-6453-3F4E-A144-7012D7D8C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83CF-AF5E-994F-AB1E-EECEB2C8A3ED}" type="datetimeFigureOut">
              <a:rPr lang="fr-FR" smtClean="0"/>
              <a:t>08/02/2016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6C92-6453-3F4E-A144-7012D7D8C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6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83CF-AF5E-994F-AB1E-EECEB2C8A3ED}" type="datetimeFigureOut">
              <a:rPr lang="fr-FR" smtClean="0"/>
              <a:t>08/02/2016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6C92-6453-3F4E-A144-7012D7D8C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93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83CF-AF5E-994F-AB1E-EECEB2C8A3ED}" type="datetimeFigureOut">
              <a:rPr lang="fr-FR" smtClean="0"/>
              <a:t>08/02/2016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6C92-6453-3F4E-A144-7012D7D8C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07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83CF-AF5E-994F-AB1E-EECEB2C8A3ED}" type="datetimeFigureOut">
              <a:rPr lang="fr-FR" smtClean="0"/>
              <a:t>08/02/2016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6C92-6453-3F4E-A144-7012D7D8C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28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83CF-AF5E-994F-AB1E-EECEB2C8A3ED}" type="datetimeFigureOut">
              <a:rPr lang="fr-FR" smtClean="0"/>
              <a:t>08/02/2016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6C92-6453-3F4E-A144-7012D7D8C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83CF-AF5E-994F-AB1E-EECEB2C8A3ED}" type="datetimeFigureOut">
              <a:rPr lang="fr-FR" smtClean="0"/>
              <a:t>08/02/2016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6C92-6453-3F4E-A144-7012D7D8C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91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83CF-AF5E-994F-AB1E-EECEB2C8A3ED}" type="datetimeFigureOut">
              <a:rPr lang="fr-FR" smtClean="0"/>
              <a:t>08/02/2016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6C92-6453-3F4E-A144-7012D7D8C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32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83CF-AF5E-994F-AB1E-EECEB2C8A3ED}" type="datetimeFigureOut">
              <a:rPr lang="fr-FR" smtClean="0"/>
              <a:t>08/02/2016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6C92-6453-3F4E-A144-7012D7D8C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17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83CF-AF5E-994F-AB1E-EECEB2C8A3ED}" type="datetimeFigureOut">
              <a:rPr lang="fr-FR" smtClean="0"/>
              <a:t>08/02/2016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6C92-6453-3F4E-A144-7012D7D8C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97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83CF-AF5E-994F-AB1E-EECEB2C8A3ED}" type="datetimeFigureOut">
              <a:rPr lang="fr-FR" smtClean="0"/>
              <a:t>08/02/2016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D6C92-6453-3F4E-A144-7012D7D8C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9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312784"/>
            <a:ext cx="3860800" cy="43196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312784"/>
            <a:ext cx="44069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879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léger</dc:creator>
  <cp:lastModifiedBy>isabelle léger</cp:lastModifiedBy>
  <cp:revision>2</cp:revision>
  <dcterms:created xsi:type="dcterms:W3CDTF">2016-02-08T13:15:52Z</dcterms:created>
  <dcterms:modified xsi:type="dcterms:W3CDTF">2016-02-09T14:17:32Z</dcterms:modified>
</cp:coreProperties>
</file>