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01309" y="0"/>
            <a:ext cx="0" cy="7559040"/>
          </a:xfrm>
          <a:custGeom>
            <a:avLst/>
            <a:gdLst/>
            <a:ahLst/>
            <a:cxnLst/>
            <a:rect l="l" t="t" r="r" b="b"/>
            <a:pathLst>
              <a:path w="0" h="7559040">
                <a:moveTo>
                  <a:pt x="0" y="0"/>
                </a:moveTo>
                <a:lnTo>
                  <a:pt x="0" y="755904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6830" y="360680"/>
            <a:ext cx="8079739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95"/>
              <a:t>Semaine  </a:t>
            </a:r>
            <a:r>
              <a:rPr dirty="0" spc="-215"/>
              <a:t>du  </a:t>
            </a:r>
            <a:r>
              <a:rPr dirty="0" spc="-535"/>
              <a:t>8       </a:t>
            </a:r>
            <a:r>
              <a:rPr dirty="0" spc="-220"/>
              <a:t>Février</a:t>
            </a:r>
            <a:r>
              <a:rPr dirty="0" spc="10"/>
              <a:t> </a:t>
            </a:r>
            <a:r>
              <a:rPr dirty="0" spc="-335"/>
              <a:t>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7329" y="900430"/>
            <a:ext cx="5055235" cy="1671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3 CONSTRUIRE LES PREMIERS OUTILS POUR STRUCTURER  SA</a:t>
            </a:r>
            <a:r>
              <a:rPr dirty="0" sz="1200" spc="-85">
                <a:latin typeface="Kalinga"/>
                <a:cs typeface="Kalinga"/>
              </a:rPr>
              <a:t> </a:t>
            </a:r>
            <a:r>
              <a:rPr dirty="0" sz="1200" spc="-5">
                <a:latin typeface="Kalinga"/>
                <a:cs typeface="Kalinga"/>
              </a:rPr>
              <a:t>PENSEE</a:t>
            </a:r>
            <a:endParaRPr sz="1200">
              <a:latin typeface="Kalinga"/>
              <a:cs typeface="Kalinga"/>
            </a:endParaRPr>
          </a:p>
          <a:p>
            <a:pPr algn="ctr" marR="34925">
              <a:lnSpc>
                <a:spcPts val="1310"/>
              </a:lnSpc>
            </a:pP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En participant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à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des défis mathématiques, moi aussi , j'exerce mon</a:t>
            </a:r>
            <a:r>
              <a:rPr dirty="0" sz="1100" spc="70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talent</a:t>
            </a:r>
            <a:endParaRPr sz="1100">
              <a:latin typeface="Kalinga"/>
              <a:cs typeface="Kaling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473325">
              <a:lnSpc>
                <a:spcPts val="1495"/>
              </a:lnSpc>
              <a:spcBef>
                <a:spcPts val="725"/>
              </a:spcBef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50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2473325" marR="379730">
              <a:lnSpc>
                <a:spcPts val="1080"/>
              </a:lnSpc>
              <a:spcBef>
                <a:spcPts val="30"/>
              </a:spcBef>
            </a:pPr>
            <a:r>
              <a:rPr dirty="0" sz="900" spc="-25">
                <a:latin typeface="Trebuchet MS"/>
                <a:cs typeface="Trebuchet MS"/>
              </a:rPr>
              <a:t>Toutes </a:t>
            </a:r>
            <a:r>
              <a:rPr dirty="0" sz="900">
                <a:latin typeface="Trebuchet MS"/>
                <a:cs typeface="Trebuchet MS"/>
              </a:rPr>
              <a:t>les </a:t>
            </a:r>
            <a:r>
              <a:rPr dirty="0" sz="900" spc="-5">
                <a:latin typeface="Trebuchet MS"/>
                <a:cs typeface="Trebuchet MS"/>
              </a:rPr>
              <a:t>formes </a:t>
            </a:r>
            <a:r>
              <a:rPr dirty="0" sz="900">
                <a:latin typeface="Trebuchet MS"/>
                <a:cs typeface="Trebuchet MS"/>
              </a:rPr>
              <a:t>sont dans la </a:t>
            </a:r>
            <a:r>
              <a:rPr dirty="0" sz="900" spc="-5">
                <a:latin typeface="Trebuchet MS"/>
                <a:cs typeface="Trebuchet MS"/>
              </a:rPr>
              <a:t>nature </a:t>
            </a:r>
            <a:r>
              <a:rPr dirty="0" sz="900">
                <a:latin typeface="Trebuchet MS"/>
                <a:cs typeface="Trebuchet MS"/>
              </a:rPr>
              <a:t>!  </a:t>
            </a:r>
            <a:r>
              <a:rPr dirty="0" sz="900" spc="-5">
                <a:latin typeface="Trebuchet MS"/>
                <a:cs typeface="Trebuchet MS"/>
              </a:rPr>
              <a:t>Mais les identifier n’est </a:t>
            </a:r>
            <a:r>
              <a:rPr dirty="0" sz="900">
                <a:latin typeface="Trebuchet MS"/>
                <a:cs typeface="Trebuchet MS"/>
              </a:rPr>
              <a:t>pas </a:t>
            </a:r>
            <a:r>
              <a:rPr dirty="0" sz="900" spc="-5">
                <a:latin typeface="Trebuchet MS"/>
                <a:cs typeface="Trebuchet MS"/>
              </a:rPr>
              <a:t>toujours chose  </a:t>
            </a:r>
            <a:r>
              <a:rPr dirty="0" sz="900" spc="-5">
                <a:latin typeface="Trebuchet MS"/>
                <a:cs typeface="Trebuchet MS"/>
              </a:rPr>
              <a:t>aisée. </a:t>
            </a:r>
            <a:r>
              <a:rPr dirty="0" sz="900">
                <a:latin typeface="Trebuchet MS"/>
                <a:cs typeface="Trebuchet MS"/>
              </a:rPr>
              <a:t>Grâce </a:t>
            </a:r>
            <a:r>
              <a:rPr dirty="0" sz="900" spc="-5">
                <a:latin typeface="Trebuchet MS"/>
                <a:cs typeface="Trebuchet MS"/>
              </a:rPr>
              <a:t>aux animaux, cela devient un  </a:t>
            </a:r>
            <a:r>
              <a:rPr dirty="0" sz="900" spc="-5">
                <a:latin typeface="Trebuchet MS"/>
                <a:cs typeface="Trebuchet MS"/>
              </a:rPr>
              <a:t>jeu d’enfants quand on le </a:t>
            </a:r>
            <a:r>
              <a:rPr dirty="0" sz="900">
                <a:latin typeface="Trebuchet MS"/>
                <a:cs typeface="Trebuchet MS"/>
              </a:rPr>
              <a:t>fait </a:t>
            </a:r>
            <a:r>
              <a:rPr dirty="0" sz="900" spc="-5">
                <a:latin typeface="Trebuchet MS"/>
                <a:cs typeface="Trebuchet MS"/>
              </a:rPr>
              <a:t>en  </a:t>
            </a:r>
            <a:r>
              <a:rPr dirty="0" sz="900" spc="-5">
                <a:latin typeface="Trebuchet MS"/>
                <a:cs typeface="Trebuchet MS"/>
              </a:rPr>
              <a:t>s’amusant</a:t>
            </a:r>
            <a:r>
              <a:rPr dirty="0" sz="900" spc="-90">
                <a:latin typeface="Trebuchet MS"/>
                <a:cs typeface="Trebuchet MS"/>
              </a:rPr>
              <a:t> </a:t>
            </a:r>
            <a:r>
              <a:rPr dirty="0" sz="900">
                <a:latin typeface="Trebuchet MS"/>
                <a:cs typeface="Trebuchet MS"/>
              </a:rPr>
              <a:t>!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8509" y="252730"/>
            <a:ext cx="4261485" cy="721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5" b="1">
                <a:latin typeface="Arial"/>
                <a:cs typeface="Arial"/>
              </a:rPr>
              <a:t>J'EXERCE  </a:t>
            </a:r>
            <a:r>
              <a:rPr dirty="0" sz="1800" spc="-180" b="1">
                <a:latin typeface="Arial"/>
                <a:cs typeface="Arial"/>
              </a:rPr>
              <a:t>MON  </a:t>
            </a:r>
            <a:r>
              <a:rPr dirty="0" sz="1800" spc="-120" b="1">
                <a:latin typeface="Arial"/>
                <a:cs typeface="Arial"/>
              </a:rPr>
              <a:t>TALENT</a:t>
            </a:r>
            <a:r>
              <a:rPr dirty="0" sz="1800" spc="145" b="1">
                <a:latin typeface="Arial"/>
                <a:cs typeface="Arial"/>
              </a:rPr>
              <a:t> </a:t>
            </a:r>
            <a:r>
              <a:rPr dirty="0" sz="1800" spc="-135" b="1">
                <a:latin typeface="Arial"/>
                <a:cs typeface="Arial"/>
              </a:rPr>
              <a:t>MATHEMATIQUE</a:t>
            </a:r>
            <a:endParaRPr sz="1800">
              <a:latin typeface="Arial"/>
              <a:cs typeface="Arial"/>
            </a:endParaRPr>
          </a:p>
          <a:p>
            <a:pPr algn="ctr" marL="146685">
              <a:lnSpc>
                <a:spcPct val="100000"/>
              </a:lnSpc>
              <a:spcBef>
                <a:spcPts val="1510"/>
              </a:spcBef>
            </a:pPr>
            <a:r>
              <a:rPr dirty="0" sz="1600" spc="-5">
                <a:latin typeface="Trebuchet MS"/>
                <a:cs typeface="Trebuchet MS"/>
              </a:rPr>
              <a:t>DEFI</a:t>
            </a:r>
            <a:r>
              <a:rPr dirty="0" sz="1600" spc="-100">
                <a:latin typeface="Trebuchet MS"/>
                <a:cs typeface="Trebuchet MS"/>
              </a:rPr>
              <a:t> </a:t>
            </a:r>
            <a:r>
              <a:rPr dirty="0" sz="1600" spc="-5">
                <a:latin typeface="Trebuchet MS"/>
                <a:cs typeface="Trebuchet MS"/>
              </a:rPr>
              <a:t>N°6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617209" y="971550"/>
            <a:ext cx="4679950" cy="1116330"/>
          </a:xfrm>
          <a:custGeom>
            <a:avLst/>
            <a:gdLst/>
            <a:ahLst/>
            <a:cxnLst/>
            <a:rect l="l" t="t" r="r" b="b"/>
            <a:pathLst>
              <a:path w="4679950" h="1116330">
                <a:moveTo>
                  <a:pt x="0" y="208279"/>
                </a:moveTo>
                <a:lnTo>
                  <a:pt x="5893" y="182899"/>
                </a:lnTo>
                <a:lnTo>
                  <a:pt x="21431" y="160496"/>
                </a:lnTo>
                <a:lnTo>
                  <a:pt x="43398" y="144522"/>
                </a:lnTo>
                <a:lnTo>
                  <a:pt x="68579" y="138429"/>
                </a:lnTo>
                <a:lnTo>
                  <a:pt x="4540249" y="138429"/>
                </a:lnTo>
                <a:lnTo>
                  <a:pt x="4540249" y="68579"/>
                </a:lnTo>
                <a:lnTo>
                  <a:pt x="4546163" y="43398"/>
                </a:lnTo>
                <a:lnTo>
                  <a:pt x="4561840" y="21431"/>
                </a:lnTo>
                <a:lnTo>
                  <a:pt x="4584184" y="5893"/>
                </a:lnTo>
                <a:lnTo>
                  <a:pt x="4610099" y="0"/>
                </a:lnTo>
                <a:lnTo>
                  <a:pt x="4635480" y="5893"/>
                </a:lnTo>
                <a:lnTo>
                  <a:pt x="4657883" y="21431"/>
                </a:lnTo>
                <a:lnTo>
                  <a:pt x="4673857" y="43398"/>
                </a:lnTo>
                <a:lnTo>
                  <a:pt x="4679949" y="68579"/>
                </a:lnTo>
                <a:lnTo>
                  <a:pt x="4679949" y="906779"/>
                </a:lnTo>
                <a:lnTo>
                  <a:pt x="4673857" y="932695"/>
                </a:lnTo>
                <a:lnTo>
                  <a:pt x="4657883" y="955039"/>
                </a:lnTo>
                <a:lnTo>
                  <a:pt x="4635480" y="970716"/>
                </a:lnTo>
                <a:lnTo>
                  <a:pt x="4610099" y="976629"/>
                </a:lnTo>
                <a:lnTo>
                  <a:pt x="138429" y="976629"/>
                </a:lnTo>
                <a:lnTo>
                  <a:pt x="138429" y="1046479"/>
                </a:lnTo>
                <a:lnTo>
                  <a:pt x="132516" y="1072395"/>
                </a:lnTo>
                <a:lnTo>
                  <a:pt x="116839" y="1094739"/>
                </a:lnTo>
                <a:lnTo>
                  <a:pt x="94495" y="1110416"/>
                </a:lnTo>
                <a:lnTo>
                  <a:pt x="68579" y="1116329"/>
                </a:lnTo>
                <a:lnTo>
                  <a:pt x="43398" y="1110416"/>
                </a:lnTo>
                <a:lnTo>
                  <a:pt x="21431" y="1094739"/>
                </a:lnTo>
                <a:lnTo>
                  <a:pt x="5893" y="1072395"/>
                </a:lnTo>
                <a:lnTo>
                  <a:pt x="0" y="1046479"/>
                </a:lnTo>
                <a:lnTo>
                  <a:pt x="0" y="208279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85790" y="1145539"/>
            <a:ext cx="69850" cy="104139"/>
          </a:xfrm>
          <a:custGeom>
            <a:avLst/>
            <a:gdLst/>
            <a:ahLst/>
            <a:cxnLst/>
            <a:rect l="l" t="t" r="r" b="b"/>
            <a:pathLst>
              <a:path w="69850" h="104140">
                <a:moveTo>
                  <a:pt x="35560" y="0"/>
                </a:moveTo>
                <a:lnTo>
                  <a:pt x="22502" y="3036"/>
                </a:lnTo>
                <a:lnTo>
                  <a:pt x="11112" y="10953"/>
                </a:lnTo>
                <a:lnTo>
                  <a:pt x="3055" y="21967"/>
                </a:lnTo>
                <a:lnTo>
                  <a:pt x="0" y="34289"/>
                </a:lnTo>
                <a:lnTo>
                  <a:pt x="0" y="104139"/>
                </a:lnTo>
                <a:lnTo>
                  <a:pt x="25915" y="98226"/>
                </a:lnTo>
                <a:lnTo>
                  <a:pt x="48260" y="82549"/>
                </a:lnTo>
                <a:lnTo>
                  <a:pt x="63936" y="60205"/>
                </a:lnTo>
                <a:lnTo>
                  <a:pt x="69850" y="34289"/>
                </a:lnTo>
                <a:lnTo>
                  <a:pt x="66813" y="21967"/>
                </a:lnTo>
                <a:lnTo>
                  <a:pt x="58896" y="10953"/>
                </a:lnTo>
                <a:lnTo>
                  <a:pt x="47882" y="3036"/>
                </a:lnTo>
                <a:lnTo>
                  <a:pt x="3556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85790" y="1145539"/>
            <a:ext cx="69850" cy="104139"/>
          </a:xfrm>
          <a:custGeom>
            <a:avLst/>
            <a:gdLst/>
            <a:ahLst/>
            <a:cxnLst/>
            <a:rect l="l" t="t" r="r" b="b"/>
            <a:pathLst>
              <a:path w="69850" h="104140">
                <a:moveTo>
                  <a:pt x="0" y="34289"/>
                </a:moveTo>
                <a:lnTo>
                  <a:pt x="3055" y="21967"/>
                </a:lnTo>
                <a:lnTo>
                  <a:pt x="11112" y="10953"/>
                </a:lnTo>
                <a:lnTo>
                  <a:pt x="22502" y="3036"/>
                </a:lnTo>
                <a:lnTo>
                  <a:pt x="35560" y="0"/>
                </a:lnTo>
                <a:lnTo>
                  <a:pt x="47882" y="3036"/>
                </a:lnTo>
                <a:lnTo>
                  <a:pt x="58896" y="10953"/>
                </a:lnTo>
                <a:lnTo>
                  <a:pt x="66813" y="21967"/>
                </a:lnTo>
                <a:lnTo>
                  <a:pt x="69850" y="34289"/>
                </a:lnTo>
                <a:lnTo>
                  <a:pt x="63936" y="60205"/>
                </a:lnTo>
                <a:lnTo>
                  <a:pt x="48260" y="82549"/>
                </a:lnTo>
                <a:lnTo>
                  <a:pt x="25915" y="98226"/>
                </a:lnTo>
                <a:lnTo>
                  <a:pt x="0" y="104139"/>
                </a:lnTo>
                <a:lnTo>
                  <a:pt x="0" y="34289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157459" y="971550"/>
            <a:ext cx="139700" cy="138430"/>
          </a:xfrm>
          <a:custGeom>
            <a:avLst/>
            <a:gdLst/>
            <a:ahLst/>
            <a:cxnLst/>
            <a:rect l="l" t="t" r="r" b="b"/>
            <a:pathLst>
              <a:path w="139700" h="138430">
                <a:moveTo>
                  <a:pt x="139700" y="68579"/>
                </a:moveTo>
                <a:lnTo>
                  <a:pt x="69850" y="68579"/>
                </a:lnTo>
                <a:lnTo>
                  <a:pt x="69850" y="138429"/>
                </a:lnTo>
                <a:lnTo>
                  <a:pt x="95230" y="132516"/>
                </a:lnTo>
                <a:lnTo>
                  <a:pt x="117633" y="116839"/>
                </a:lnTo>
                <a:lnTo>
                  <a:pt x="133607" y="94495"/>
                </a:lnTo>
                <a:lnTo>
                  <a:pt x="139700" y="68579"/>
                </a:lnTo>
                <a:close/>
              </a:path>
              <a:path w="139700" h="138430">
                <a:moveTo>
                  <a:pt x="69850" y="0"/>
                </a:moveTo>
                <a:lnTo>
                  <a:pt x="43934" y="5893"/>
                </a:lnTo>
                <a:lnTo>
                  <a:pt x="21590" y="21431"/>
                </a:lnTo>
                <a:lnTo>
                  <a:pt x="5913" y="43398"/>
                </a:lnTo>
                <a:lnTo>
                  <a:pt x="0" y="68579"/>
                </a:lnTo>
                <a:lnTo>
                  <a:pt x="0" y="104139"/>
                </a:lnTo>
                <a:lnTo>
                  <a:pt x="25380" y="101084"/>
                </a:lnTo>
                <a:lnTo>
                  <a:pt x="47783" y="93027"/>
                </a:lnTo>
                <a:lnTo>
                  <a:pt x="63757" y="81637"/>
                </a:lnTo>
                <a:lnTo>
                  <a:pt x="69850" y="68579"/>
                </a:lnTo>
                <a:lnTo>
                  <a:pt x="139700" y="68579"/>
                </a:lnTo>
                <a:lnTo>
                  <a:pt x="133607" y="43398"/>
                </a:lnTo>
                <a:lnTo>
                  <a:pt x="117633" y="21431"/>
                </a:lnTo>
                <a:lnTo>
                  <a:pt x="95230" y="5893"/>
                </a:lnTo>
                <a:lnTo>
                  <a:pt x="6985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157459" y="971550"/>
            <a:ext cx="139700" cy="138430"/>
          </a:xfrm>
          <a:custGeom>
            <a:avLst/>
            <a:gdLst/>
            <a:ahLst/>
            <a:cxnLst/>
            <a:rect l="l" t="t" r="r" b="b"/>
            <a:pathLst>
              <a:path w="139700" h="138430">
                <a:moveTo>
                  <a:pt x="69850" y="68579"/>
                </a:moveTo>
                <a:lnTo>
                  <a:pt x="63757" y="81637"/>
                </a:lnTo>
                <a:lnTo>
                  <a:pt x="47783" y="93027"/>
                </a:lnTo>
                <a:lnTo>
                  <a:pt x="25380" y="101084"/>
                </a:lnTo>
                <a:lnTo>
                  <a:pt x="0" y="104139"/>
                </a:lnTo>
                <a:lnTo>
                  <a:pt x="0" y="91082"/>
                </a:lnTo>
                <a:lnTo>
                  <a:pt x="0" y="79692"/>
                </a:lnTo>
                <a:lnTo>
                  <a:pt x="0" y="71635"/>
                </a:lnTo>
                <a:lnTo>
                  <a:pt x="0" y="68579"/>
                </a:lnTo>
                <a:lnTo>
                  <a:pt x="5913" y="43398"/>
                </a:lnTo>
                <a:lnTo>
                  <a:pt x="21590" y="21431"/>
                </a:lnTo>
                <a:lnTo>
                  <a:pt x="43934" y="5893"/>
                </a:lnTo>
                <a:lnTo>
                  <a:pt x="69850" y="0"/>
                </a:lnTo>
                <a:lnTo>
                  <a:pt x="95230" y="5893"/>
                </a:lnTo>
                <a:lnTo>
                  <a:pt x="117633" y="21431"/>
                </a:lnTo>
                <a:lnTo>
                  <a:pt x="133607" y="43398"/>
                </a:lnTo>
                <a:lnTo>
                  <a:pt x="139700" y="68579"/>
                </a:lnTo>
                <a:lnTo>
                  <a:pt x="133607" y="94495"/>
                </a:lnTo>
                <a:lnTo>
                  <a:pt x="117633" y="116839"/>
                </a:lnTo>
                <a:lnTo>
                  <a:pt x="95230" y="132516"/>
                </a:lnTo>
                <a:lnTo>
                  <a:pt x="69850" y="138429"/>
                </a:lnTo>
                <a:lnTo>
                  <a:pt x="69850" y="68579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17209" y="1179830"/>
            <a:ext cx="68580" cy="69850"/>
          </a:xfrm>
          <a:custGeom>
            <a:avLst/>
            <a:gdLst/>
            <a:ahLst/>
            <a:cxnLst/>
            <a:rect l="l" t="t" r="r" b="b"/>
            <a:pathLst>
              <a:path w="68579" h="69850">
                <a:moveTo>
                  <a:pt x="0" y="0"/>
                </a:moveTo>
                <a:lnTo>
                  <a:pt x="5893" y="25915"/>
                </a:lnTo>
                <a:lnTo>
                  <a:pt x="21431" y="48260"/>
                </a:lnTo>
                <a:lnTo>
                  <a:pt x="43398" y="63936"/>
                </a:lnTo>
                <a:lnTo>
                  <a:pt x="68579" y="698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17209" y="1179830"/>
            <a:ext cx="68580" cy="69850"/>
          </a:xfrm>
          <a:custGeom>
            <a:avLst/>
            <a:gdLst/>
            <a:ahLst/>
            <a:cxnLst/>
            <a:rect l="l" t="t" r="r" b="b"/>
            <a:pathLst>
              <a:path w="68579" h="69850">
                <a:moveTo>
                  <a:pt x="68579" y="69850"/>
                </a:moveTo>
                <a:lnTo>
                  <a:pt x="43398" y="63936"/>
                </a:lnTo>
                <a:lnTo>
                  <a:pt x="21431" y="48260"/>
                </a:lnTo>
                <a:lnTo>
                  <a:pt x="5893" y="25915"/>
                </a:ln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157459" y="110998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6985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55640" y="1179830"/>
            <a:ext cx="0" cy="838200"/>
          </a:xfrm>
          <a:custGeom>
            <a:avLst/>
            <a:gdLst/>
            <a:ahLst/>
            <a:cxnLst/>
            <a:rect l="l" t="t" r="r" b="b"/>
            <a:pathLst>
              <a:path w="0"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839459" y="1328420"/>
            <a:ext cx="3992245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-25">
                <a:solidFill>
                  <a:srgbClr val="424242"/>
                </a:solidFill>
                <a:latin typeface="Arial"/>
                <a:cs typeface="Arial"/>
              </a:rPr>
              <a:t>«Trouver </a:t>
            </a:r>
            <a:r>
              <a:rPr dirty="0" sz="1400" spc="10">
                <a:solidFill>
                  <a:srgbClr val="424242"/>
                </a:solidFill>
                <a:latin typeface="Arial"/>
                <a:cs typeface="Arial"/>
              </a:rPr>
              <a:t>le </a:t>
            </a:r>
            <a:r>
              <a:rPr dirty="0" sz="1400" spc="30">
                <a:solidFill>
                  <a:srgbClr val="424242"/>
                </a:solidFill>
                <a:latin typeface="Arial"/>
                <a:cs typeface="Arial"/>
              </a:rPr>
              <a:t>nombre </a:t>
            </a:r>
            <a:r>
              <a:rPr dirty="0" sz="1400" spc="35">
                <a:solidFill>
                  <a:srgbClr val="424242"/>
                </a:solidFill>
                <a:latin typeface="Arial"/>
                <a:cs typeface="Arial"/>
              </a:rPr>
              <a:t>de </a:t>
            </a:r>
            <a:r>
              <a:rPr dirty="0" sz="1400" spc="20">
                <a:solidFill>
                  <a:srgbClr val="424242"/>
                </a:solidFill>
                <a:latin typeface="Arial"/>
                <a:cs typeface="Arial"/>
              </a:rPr>
              <a:t>carrés </a:t>
            </a:r>
            <a:r>
              <a:rPr dirty="0" sz="1400" spc="35">
                <a:solidFill>
                  <a:srgbClr val="424242"/>
                </a:solidFill>
                <a:latin typeface="Arial"/>
                <a:cs typeface="Arial"/>
              </a:rPr>
              <a:t>correspondant </a:t>
            </a:r>
            <a:r>
              <a:rPr dirty="0" sz="1400" spc="-5">
                <a:solidFill>
                  <a:srgbClr val="424242"/>
                </a:solidFill>
                <a:latin typeface="Arial"/>
                <a:cs typeface="Arial"/>
              </a:rPr>
              <a:t>à</a:t>
            </a:r>
            <a:r>
              <a:rPr dirty="0" sz="1400" spc="-12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424242"/>
                </a:solidFill>
                <a:latin typeface="Arial"/>
                <a:cs typeface="Arial"/>
              </a:rPr>
              <a:t>la  </a:t>
            </a:r>
            <a:r>
              <a:rPr dirty="0" sz="1400" spc="35">
                <a:solidFill>
                  <a:srgbClr val="424242"/>
                </a:solidFill>
                <a:latin typeface="Arial"/>
                <a:cs typeface="Arial"/>
              </a:rPr>
              <a:t>fiche </a:t>
            </a:r>
            <a:r>
              <a:rPr dirty="0" sz="1400" spc="40">
                <a:solidFill>
                  <a:srgbClr val="424242"/>
                </a:solidFill>
                <a:latin typeface="Arial"/>
                <a:cs typeface="Arial"/>
              </a:rPr>
              <a:t>instruction</a:t>
            </a:r>
            <a:r>
              <a:rPr dirty="0" sz="1400" spc="-12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400" spc="-135">
                <a:solidFill>
                  <a:srgbClr val="424242"/>
                </a:solidFill>
                <a:latin typeface="Arial"/>
                <a:cs typeface="Arial"/>
              </a:rPr>
              <a:t>»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36029" y="4221479"/>
            <a:ext cx="358775" cy="20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45">
                <a:latin typeface="Arial"/>
                <a:cs typeface="Arial"/>
              </a:rPr>
              <a:t>T</a:t>
            </a:r>
            <a:r>
              <a:rPr dirty="0" sz="1300" spc="-5">
                <a:latin typeface="Arial"/>
                <a:cs typeface="Arial"/>
              </a:rPr>
              <a:t>rie</a:t>
            </a:r>
            <a:r>
              <a:rPr dirty="0" sz="1300">
                <a:latin typeface="Arial"/>
                <a:cs typeface="Arial"/>
              </a:rPr>
              <a:t>r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08420" y="1944370"/>
            <a:ext cx="0" cy="1964689"/>
          </a:xfrm>
          <a:custGeom>
            <a:avLst/>
            <a:gdLst/>
            <a:ahLst/>
            <a:cxnLst/>
            <a:rect l="l" t="t" r="r" b="b"/>
            <a:pathLst>
              <a:path w="0" h="1964689">
                <a:moveTo>
                  <a:pt x="0" y="0"/>
                </a:moveTo>
                <a:lnTo>
                  <a:pt x="0" y="1964689"/>
                </a:lnTo>
              </a:path>
            </a:pathLst>
          </a:custGeom>
          <a:ln w="35941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27140" y="3860800"/>
            <a:ext cx="161290" cy="242570"/>
          </a:xfrm>
          <a:custGeom>
            <a:avLst/>
            <a:gdLst/>
            <a:ahLst/>
            <a:cxnLst/>
            <a:rect l="l" t="t" r="r" b="b"/>
            <a:pathLst>
              <a:path w="161289" h="242570">
                <a:moveTo>
                  <a:pt x="161289" y="0"/>
                </a:moveTo>
                <a:lnTo>
                  <a:pt x="0" y="0"/>
                </a:lnTo>
                <a:lnTo>
                  <a:pt x="81280" y="242570"/>
                </a:lnTo>
                <a:lnTo>
                  <a:pt x="161289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15489" y="4320540"/>
            <a:ext cx="1800860" cy="1799589"/>
          </a:xfrm>
          <a:custGeom>
            <a:avLst/>
            <a:gdLst/>
            <a:ahLst/>
            <a:cxnLst/>
            <a:rect l="l" t="t" r="r" b="b"/>
            <a:pathLst>
              <a:path w="1800860" h="1799589">
                <a:moveTo>
                  <a:pt x="1800860" y="0"/>
                </a:moveTo>
                <a:lnTo>
                  <a:pt x="0" y="0"/>
                </a:lnTo>
                <a:lnTo>
                  <a:pt x="0" y="1799590"/>
                </a:lnTo>
                <a:lnTo>
                  <a:pt x="1800860" y="1799590"/>
                </a:lnTo>
                <a:lnTo>
                  <a:pt x="180086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15489" y="4320540"/>
            <a:ext cx="1800860" cy="1799589"/>
          </a:xfrm>
          <a:custGeom>
            <a:avLst/>
            <a:gdLst/>
            <a:ahLst/>
            <a:cxnLst/>
            <a:rect l="l" t="t" r="r" b="b"/>
            <a:pathLst>
              <a:path w="1800860" h="1799589">
                <a:moveTo>
                  <a:pt x="900430" y="1799590"/>
                </a:moveTo>
                <a:lnTo>
                  <a:pt x="0" y="1799590"/>
                </a:lnTo>
                <a:lnTo>
                  <a:pt x="0" y="0"/>
                </a:lnTo>
                <a:lnTo>
                  <a:pt x="1800860" y="0"/>
                </a:lnTo>
                <a:lnTo>
                  <a:pt x="1800860" y="1799590"/>
                </a:lnTo>
                <a:lnTo>
                  <a:pt x="900430" y="1799590"/>
                </a:lnTo>
                <a:close/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48689" y="1739900"/>
            <a:ext cx="1427480" cy="1427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482840" y="4221479"/>
            <a:ext cx="657225" cy="20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>
                <a:latin typeface="Arial"/>
                <a:cs typeface="Arial"/>
              </a:rPr>
              <a:t>Compte</a:t>
            </a:r>
            <a:r>
              <a:rPr dirty="0" sz="1300">
                <a:latin typeface="Arial"/>
                <a:cs typeface="Arial"/>
              </a:rPr>
              <a:t>r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776209" y="1944370"/>
            <a:ext cx="0" cy="1964689"/>
          </a:xfrm>
          <a:custGeom>
            <a:avLst/>
            <a:gdLst/>
            <a:ahLst/>
            <a:cxnLst/>
            <a:rect l="l" t="t" r="r" b="b"/>
            <a:pathLst>
              <a:path w="0" h="1964689">
                <a:moveTo>
                  <a:pt x="0" y="0"/>
                </a:moveTo>
                <a:lnTo>
                  <a:pt x="0" y="1964689"/>
                </a:lnTo>
              </a:path>
            </a:pathLst>
          </a:custGeom>
          <a:ln w="35941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694930" y="3860800"/>
            <a:ext cx="162560" cy="242570"/>
          </a:xfrm>
          <a:custGeom>
            <a:avLst/>
            <a:gdLst/>
            <a:ahLst/>
            <a:cxnLst/>
            <a:rect l="l" t="t" r="r" b="b"/>
            <a:pathLst>
              <a:path w="162559" h="242570">
                <a:moveTo>
                  <a:pt x="162560" y="0"/>
                </a:moveTo>
                <a:lnTo>
                  <a:pt x="0" y="0"/>
                </a:lnTo>
                <a:lnTo>
                  <a:pt x="81279" y="242570"/>
                </a:lnTo>
                <a:lnTo>
                  <a:pt x="162560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8975090" y="4235450"/>
            <a:ext cx="840105" cy="20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>
                <a:latin typeface="Arial"/>
                <a:cs typeface="Arial"/>
              </a:rPr>
              <a:t>Reproduir</a:t>
            </a:r>
            <a:r>
              <a:rPr dirty="0" sz="1300"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287509" y="1944370"/>
            <a:ext cx="0" cy="1964689"/>
          </a:xfrm>
          <a:custGeom>
            <a:avLst/>
            <a:gdLst/>
            <a:ahLst/>
            <a:cxnLst/>
            <a:rect l="l" t="t" r="r" b="b"/>
            <a:pathLst>
              <a:path w="0" h="1964689">
                <a:moveTo>
                  <a:pt x="0" y="0"/>
                </a:moveTo>
                <a:lnTo>
                  <a:pt x="0" y="1964689"/>
                </a:lnTo>
              </a:path>
            </a:pathLst>
          </a:custGeom>
          <a:ln w="35941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207500" y="3860800"/>
            <a:ext cx="161290" cy="242570"/>
          </a:xfrm>
          <a:custGeom>
            <a:avLst/>
            <a:gdLst/>
            <a:ahLst/>
            <a:cxnLst/>
            <a:rect l="l" t="t" r="r" b="b"/>
            <a:pathLst>
              <a:path w="161290" h="242570">
                <a:moveTo>
                  <a:pt x="161290" y="0"/>
                </a:moveTo>
                <a:lnTo>
                  <a:pt x="0" y="0"/>
                </a:lnTo>
                <a:lnTo>
                  <a:pt x="80009" y="242570"/>
                </a:lnTo>
                <a:lnTo>
                  <a:pt x="161290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47129" y="4677409"/>
            <a:ext cx="520700" cy="520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92520" y="5414009"/>
            <a:ext cx="575310" cy="576580"/>
          </a:xfrm>
          <a:custGeom>
            <a:avLst/>
            <a:gdLst/>
            <a:ahLst/>
            <a:cxnLst/>
            <a:rect l="l" t="t" r="r" b="b"/>
            <a:pathLst>
              <a:path w="575309" h="576579">
                <a:moveTo>
                  <a:pt x="287019" y="0"/>
                </a:moveTo>
                <a:lnTo>
                  <a:pt x="212883" y="9683"/>
                </a:lnTo>
                <a:lnTo>
                  <a:pt x="143509" y="39369"/>
                </a:lnTo>
                <a:lnTo>
                  <a:pt x="111502" y="60483"/>
                </a:lnTo>
                <a:lnTo>
                  <a:pt x="59392" y="112236"/>
                </a:lnTo>
                <a:lnTo>
                  <a:pt x="38100" y="144779"/>
                </a:lnTo>
                <a:lnTo>
                  <a:pt x="20895" y="178990"/>
                </a:lnTo>
                <a:lnTo>
                  <a:pt x="2202" y="249793"/>
                </a:lnTo>
                <a:lnTo>
                  <a:pt x="0" y="288289"/>
                </a:lnTo>
                <a:lnTo>
                  <a:pt x="2202" y="326786"/>
                </a:lnTo>
                <a:lnTo>
                  <a:pt x="20895" y="397589"/>
                </a:lnTo>
                <a:lnTo>
                  <a:pt x="38100" y="431800"/>
                </a:lnTo>
                <a:lnTo>
                  <a:pt x="59392" y="464542"/>
                </a:lnTo>
                <a:lnTo>
                  <a:pt x="111502" y="517167"/>
                </a:lnTo>
                <a:lnTo>
                  <a:pt x="143509" y="538479"/>
                </a:lnTo>
                <a:lnTo>
                  <a:pt x="177899" y="555148"/>
                </a:lnTo>
                <a:lnTo>
                  <a:pt x="249058" y="574198"/>
                </a:lnTo>
                <a:lnTo>
                  <a:pt x="287019" y="576579"/>
                </a:lnTo>
                <a:lnTo>
                  <a:pt x="325536" y="574198"/>
                </a:lnTo>
                <a:lnTo>
                  <a:pt x="396855" y="555148"/>
                </a:lnTo>
                <a:lnTo>
                  <a:pt x="431800" y="538479"/>
                </a:lnTo>
                <a:lnTo>
                  <a:pt x="463807" y="517167"/>
                </a:lnTo>
                <a:lnTo>
                  <a:pt x="515917" y="464542"/>
                </a:lnTo>
                <a:lnTo>
                  <a:pt x="537209" y="431800"/>
                </a:lnTo>
                <a:lnTo>
                  <a:pt x="565784" y="362902"/>
                </a:lnTo>
                <a:lnTo>
                  <a:pt x="575309" y="288289"/>
                </a:lnTo>
                <a:lnTo>
                  <a:pt x="572928" y="249793"/>
                </a:lnTo>
                <a:lnTo>
                  <a:pt x="553878" y="178990"/>
                </a:lnTo>
                <a:lnTo>
                  <a:pt x="515917" y="112236"/>
                </a:lnTo>
                <a:lnTo>
                  <a:pt x="463807" y="60483"/>
                </a:lnTo>
                <a:lnTo>
                  <a:pt x="431800" y="39369"/>
                </a:lnTo>
                <a:lnTo>
                  <a:pt x="396855" y="21967"/>
                </a:lnTo>
                <a:lnTo>
                  <a:pt x="325536" y="2401"/>
                </a:lnTo>
                <a:lnTo>
                  <a:pt x="287019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712200" y="4636770"/>
            <a:ext cx="1295400" cy="1151890"/>
          </a:xfrm>
          <a:custGeom>
            <a:avLst/>
            <a:gdLst/>
            <a:ahLst/>
            <a:cxnLst/>
            <a:rect l="l" t="t" r="r" b="b"/>
            <a:pathLst>
              <a:path w="1295400" h="1151889">
                <a:moveTo>
                  <a:pt x="1295400" y="0"/>
                </a:moveTo>
                <a:lnTo>
                  <a:pt x="0" y="0"/>
                </a:lnTo>
                <a:lnTo>
                  <a:pt x="0" y="1151889"/>
                </a:lnTo>
                <a:lnTo>
                  <a:pt x="1295400" y="1151889"/>
                </a:lnTo>
                <a:lnTo>
                  <a:pt x="129540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712200" y="4636770"/>
            <a:ext cx="1295400" cy="1151890"/>
          </a:xfrm>
          <a:custGeom>
            <a:avLst/>
            <a:gdLst/>
            <a:ahLst/>
            <a:cxnLst/>
            <a:rect l="l" t="t" r="r" b="b"/>
            <a:pathLst>
              <a:path w="1295400" h="1151889">
                <a:moveTo>
                  <a:pt x="647700" y="1151889"/>
                </a:moveTo>
                <a:lnTo>
                  <a:pt x="0" y="1151889"/>
                </a:lnTo>
                <a:lnTo>
                  <a:pt x="0" y="0"/>
                </a:lnTo>
                <a:lnTo>
                  <a:pt x="1295400" y="0"/>
                </a:lnTo>
                <a:lnTo>
                  <a:pt x="1295400" y="1151889"/>
                </a:lnTo>
                <a:lnTo>
                  <a:pt x="647700" y="1151889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928100" y="4996179"/>
            <a:ext cx="359410" cy="360680"/>
          </a:xfrm>
          <a:custGeom>
            <a:avLst/>
            <a:gdLst/>
            <a:ahLst/>
            <a:cxnLst/>
            <a:rect l="l" t="t" r="r" b="b"/>
            <a:pathLst>
              <a:path w="359409" h="360679">
                <a:moveTo>
                  <a:pt x="359409" y="0"/>
                </a:moveTo>
                <a:lnTo>
                  <a:pt x="0" y="0"/>
                </a:lnTo>
                <a:lnTo>
                  <a:pt x="0" y="360680"/>
                </a:lnTo>
                <a:lnTo>
                  <a:pt x="359409" y="360680"/>
                </a:lnTo>
                <a:lnTo>
                  <a:pt x="359409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928100" y="4996179"/>
            <a:ext cx="359410" cy="360680"/>
          </a:xfrm>
          <a:custGeom>
            <a:avLst/>
            <a:gdLst/>
            <a:ahLst/>
            <a:cxnLst/>
            <a:rect l="l" t="t" r="r" b="b"/>
            <a:pathLst>
              <a:path w="359409" h="360679">
                <a:moveTo>
                  <a:pt x="180340" y="360680"/>
                </a:moveTo>
                <a:lnTo>
                  <a:pt x="0" y="360680"/>
                </a:lnTo>
                <a:lnTo>
                  <a:pt x="0" y="0"/>
                </a:lnTo>
                <a:lnTo>
                  <a:pt x="359409" y="0"/>
                </a:lnTo>
                <a:lnTo>
                  <a:pt x="359409" y="360680"/>
                </a:lnTo>
                <a:lnTo>
                  <a:pt x="180340" y="36068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432290" y="4996179"/>
            <a:ext cx="359410" cy="360680"/>
          </a:xfrm>
          <a:custGeom>
            <a:avLst/>
            <a:gdLst/>
            <a:ahLst/>
            <a:cxnLst/>
            <a:rect l="l" t="t" r="r" b="b"/>
            <a:pathLst>
              <a:path w="359409" h="360679">
                <a:moveTo>
                  <a:pt x="359409" y="0"/>
                </a:moveTo>
                <a:lnTo>
                  <a:pt x="0" y="0"/>
                </a:lnTo>
                <a:lnTo>
                  <a:pt x="0" y="360680"/>
                </a:lnTo>
                <a:lnTo>
                  <a:pt x="359409" y="360680"/>
                </a:lnTo>
                <a:lnTo>
                  <a:pt x="359409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432290" y="4996179"/>
            <a:ext cx="359410" cy="360680"/>
          </a:xfrm>
          <a:custGeom>
            <a:avLst/>
            <a:gdLst/>
            <a:ahLst/>
            <a:cxnLst/>
            <a:rect l="l" t="t" r="r" b="b"/>
            <a:pathLst>
              <a:path w="359409" h="360679">
                <a:moveTo>
                  <a:pt x="180339" y="360680"/>
                </a:moveTo>
                <a:lnTo>
                  <a:pt x="0" y="360680"/>
                </a:lnTo>
                <a:lnTo>
                  <a:pt x="0" y="0"/>
                </a:lnTo>
                <a:lnTo>
                  <a:pt x="359409" y="0"/>
                </a:lnTo>
                <a:lnTo>
                  <a:pt x="359409" y="360680"/>
                </a:lnTo>
                <a:lnTo>
                  <a:pt x="180339" y="36068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560309" y="4622800"/>
            <a:ext cx="504190" cy="647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99589" y="4103370"/>
            <a:ext cx="124460" cy="124460"/>
          </a:xfrm>
          <a:custGeom>
            <a:avLst/>
            <a:gdLst/>
            <a:ahLst/>
            <a:cxnLst/>
            <a:rect l="l" t="t" r="r" b="b"/>
            <a:pathLst>
              <a:path w="124460" h="124460">
                <a:moveTo>
                  <a:pt x="0" y="0"/>
                </a:moveTo>
                <a:lnTo>
                  <a:pt x="124460" y="1244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63089" y="4166870"/>
            <a:ext cx="152400" cy="153670"/>
          </a:xfrm>
          <a:custGeom>
            <a:avLst/>
            <a:gdLst/>
            <a:ahLst/>
            <a:cxnLst/>
            <a:rect l="l" t="t" r="r" b="b"/>
            <a:pathLst>
              <a:path w="152400" h="153670">
                <a:moveTo>
                  <a:pt x="76200" y="0"/>
                </a:moveTo>
                <a:lnTo>
                  <a:pt x="0" y="76200"/>
                </a:lnTo>
                <a:lnTo>
                  <a:pt x="152400" y="15366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07790" y="4103370"/>
            <a:ext cx="124460" cy="124460"/>
          </a:xfrm>
          <a:custGeom>
            <a:avLst/>
            <a:gdLst/>
            <a:ahLst/>
            <a:cxnLst/>
            <a:rect l="l" t="t" r="r" b="b"/>
            <a:pathLst>
              <a:path w="124460" h="124460">
                <a:moveTo>
                  <a:pt x="124460" y="0"/>
                </a:moveTo>
                <a:lnTo>
                  <a:pt x="0" y="1244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16350" y="4166870"/>
            <a:ext cx="152400" cy="153670"/>
          </a:xfrm>
          <a:custGeom>
            <a:avLst/>
            <a:gdLst/>
            <a:ahLst/>
            <a:cxnLst/>
            <a:rect l="l" t="t" r="r" b="b"/>
            <a:pathLst>
              <a:path w="152400" h="153670">
                <a:moveTo>
                  <a:pt x="76200" y="0"/>
                </a:moveTo>
                <a:lnTo>
                  <a:pt x="0" y="153669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99589" y="6192520"/>
            <a:ext cx="107950" cy="71120"/>
          </a:xfrm>
          <a:custGeom>
            <a:avLst/>
            <a:gdLst/>
            <a:ahLst/>
            <a:cxnLst/>
            <a:rect l="l" t="t" r="r" b="b"/>
            <a:pathLst>
              <a:path w="107950" h="71120">
                <a:moveTo>
                  <a:pt x="0" y="71119"/>
                </a:moveTo>
                <a:lnTo>
                  <a:pt x="1079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51660" y="6120129"/>
            <a:ext cx="163830" cy="134620"/>
          </a:xfrm>
          <a:custGeom>
            <a:avLst/>
            <a:gdLst/>
            <a:ahLst/>
            <a:cxnLst/>
            <a:rect l="l" t="t" r="r" b="b"/>
            <a:pathLst>
              <a:path w="163830" h="134620">
                <a:moveTo>
                  <a:pt x="163829" y="0"/>
                </a:moveTo>
                <a:lnTo>
                  <a:pt x="0" y="44450"/>
                </a:lnTo>
                <a:lnTo>
                  <a:pt x="59689" y="134620"/>
                </a:lnTo>
                <a:lnTo>
                  <a:pt x="163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24300" y="6192520"/>
            <a:ext cx="107950" cy="71120"/>
          </a:xfrm>
          <a:custGeom>
            <a:avLst/>
            <a:gdLst/>
            <a:ahLst/>
            <a:cxnLst/>
            <a:rect l="l" t="t" r="r" b="b"/>
            <a:pathLst>
              <a:path w="107950" h="71120">
                <a:moveTo>
                  <a:pt x="107950" y="7111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816350" y="612012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0" y="0"/>
                </a:moveTo>
                <a:lnTo>
                  <a:pt x="104139" y="134620"/>
                </a:lnTo>
                <a:lnTo>
                  <a:pt x="165100" y="444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224280" y="3429000"/>
            <a:ext cx="3314065" cy="741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Un </a:t>
            </a:r>
            <a:r>
              <a:rPr dirty="0" sz="2400">
                <a:latin typeface="Arial"/>
                <a:cs typeface="Arial"/>
              </a:rPr>
              <a:t>carré a 4 </a:t>
            </a:r>
            <a:r>
              <a:rPr dirty="0" sz="2400" spc="-5">
                <a:latin typeface="Arial"/>
                <a:cs typeface="Arial"/>
              </a:rPr>
              <a:t>petits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coins</a:t>
            </a:r>
            <a:endParaRPr sz="2400">
              <a:latin typeface="Arial"/>
              <a:cs typeface="Arial"/>
            </a:endParaRPr>
          </a:p>
          <a:p>
            <a:pPr marL="305435">
              <a:lnSpc>
                <a:spcPct val="100000"/>
              </a:lnSpc>
              <a:spcBef>
                <a:spcPts val="710"/>
              </a:spcBef>
            </a:pPr>
            <a:r>
              <a:rPr dirty="0" sz="1800" spc="-5">
                <a:latin typeface="Arial"/>
                <a:cs typeface="Arial"/>
              </a:rPr>
              <a:t>un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09720" y="3884929"/>
            <a:ext cx="106743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Encore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un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09720" y="6164579"/>
            <a:ext cx="1003935" cy="55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Et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encore  </a:t>
            </a:r>
            <a:r>
              <a:rPr dirty="0" sz="1800" spc="-5">
                <a:latin typeface="Arial"/>
                <a:cs typeface="Arial"/>
              </a:rPr>
              <a:t>un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97559" y="6309359"/>
            <a:ext cx="1206500" cy="55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Et </a:t>
            </a:r>
            <a:r>
              <a:rPr dirty="0" sz="1800">
                <a:latin typeface="Arial"/>
                <a:cs typeface="Arial"/>
              </a:rPr>
              <a:t>encore  </a:t>
            </a:r>
            <a:r>
              <a:rPr dirty="0" sz="1800" spc="-5">
                <a:latin typeface="Arial"/>
                <a:cs typeface="Arial"/>
              </a:rPr>
              <a:t>un, </a:t>
            </a:r>
            <a:r>
              <a:rPr dirty="0" sz="1800">
                <a:latin typeface="Arial"/>
                <a:cs typeface="Arial"/>
              </a:rPr>
              <a:t>ça </a:t>
            </a:r>
            <a:r>
              <a:rPr dirty="0" sz="1800" spc="-5">
                <a:latin typeface="Arial"/>
                <a:cs typeface="Arial"/>
              </a:rPr>
              <a:t>fait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500" y="189230"/>
            <a:ext cx="3649979" cy="731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1625" marR="5080" indent="-289560">
              <a:lnSpc>
                <a:spcPct val="100000"/>
              </a:lnSpc>
            </a:pPr>
            <a:r>
              <a:rPr dirty="0" sz="2400" spc="-130">
                <a:latin typeface="Trebuchet MS"/>
                <a:cs typeface="Trebuchet MS"/>
              </a:rPr>
              <a:t>J’emmène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20">
                <a:latin typeface="Trebuchet MS"/>
                <a:cs typeface="Trebuchet MS"/>
              </a:rPr>
              <a:t>ma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valise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55">
                <a:latin typeface="Trebuchet MS"/>
                <a:cs typeface="Trebuchet MS"/>
              </a:rPr>
              <a:t>talents 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la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maison,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elle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65">
                <a:latin typeface="Trebuchet MS"/>
                <a:cs typeface="Trebuchet MS"/>
              </a:rPr>
              <a:t>contient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355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9839" y="1164590"/>
            <a:ext cx="3094990" cy="60833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75"/>
              </a:lnSpc>
            </a:pPr>
            <a:r>
              <a:rPr dirty="0" sz="2400" spc="-130">
                <a:latin typeface="Trebuchet MS"/>
                <a:cs typeface="Trebuchet MS"/>
              </a:rPr>
              <a:t>Mon </a:t>
            </a:r>
            <a:r>
              <a:rPr dirty="0" sz="2400" spc="-120">
                <a:latin typeface="Trebuchet MS"/>
                <a:cs typeface="Trebuchet MS"/>
              </a:rPr>
              <a:t>album </a:t>
            </a:r>
            <a:r>
              <a:rPr dirty="0" sz="2400" spc="-10">
                <a:latin typeface="Trebuchet MS"/>
                <a:cs typeface="Trebuchet MS"/>
              </a:rPr>
              <a:t>des</a:t>
            </a:r>
            <a:r>
              <a:rPr dirty="0" sz="2400" spc="-560">
                <a:latin typeface="Trebuchet MS"/>
                <a:cs typeface="Trebuchet MS"/>
              </a:rPr>
              <a:t> </a:t>
            </a:r>
            <a:r>
              <a:rPr dirty="0" sz="2400" spc="-30">
                <a:latin typeface="Trebuchet MS"/>
                <a:cs typeface="Trebuchet MS"/>
              </a:rPr>
              <a:t>réussites</a:t>
            </a:r>
            <a:endParaRPr sz="2400">
              <a:latin typeface="Trebuchet MS"/>
              <a:cs typeface="Trebuchet MS"/>
            </a:endParaRPr>
          </a:p>
          <a:p>
            <a:pPr algn="ctr" marR="73660">
              <a:lnSpc>
                <a:spcPts val="1914"/>
              </a:lnSpc>
            </a:pPr>
            <a:r>
              <a:rPr dirty="0" sz="1600" spc="-50">
                <a:latin typeface="Trebuchet MS"/>
                <a:cs typeface="Trebuchet MS"/>
              </a:rPr>
              <a:t>Pour</a:t>
            </a:r>
            <a:r>
              <a:rPr dirty="0" sz="1600" spc="-180">
                <a:latin typeface="Trebuchet MS"/>
                <a:cs typeface="Trebuchet MS"/>
              </a:rPr>
              <a:t> </a:t>
            </a:r>
            <a:r>
              <a:rPr dirty="0" sz="1600" spc="-150">
                <a:latin typeface="Trebuchet MS"/>
                <a:cs typeface="Trebuchet MS"/>
              </a:rPr>
              <a:t>le</a:t>
            </a:r>
            <a:r>
              <a:rPr dirty="0" sz="1600" spc="-180">
                <a:latin typeface="Trebuchet MS"/>
                <a:cs typeface="Trebuchet MS"/>
              </a:rPr>
              <a:t> </a:t>
            </a:r>
            <a:r>
              <a:rPr dirty="0" sz="1600" spc="-35">
                <a:latin typeface="Trebuchet MS"/>
                <a:cs typeface="Trebuchet MS"/>
              </a:rPr>
              <a:t>montrer</a:t>
            </a:r>
            <a:r>
              <a:rPr dirty="0" sz="1600" spc="-180">
                <a:latin typeface="Trebuchet MS"/>
                <a:cs typeface="Trebuchet MS"/>
              </a:rPr>
              <a:t> </a:t>
            </a:r>
            <a:r>
              <a:rPr dirty="0" sz="1600">
                <a:latin typeface="Trebuchet MS"/>
                <a:cs typeface="Trebuchet MS"/>
              </a:rPr>
              <a:t>à</a:t>
            </a:r>
            <a:r>
              <a:rPr dirty="0" sz="1600" spc="-180">
                <a:latin typeface="Trebuchet MS"/>
                <a:cs typeface="Trebuchet MS"/>
              </a:rPr>
              <a:t> </a:t>
            </a:r>
            <a:r>
              <a:rPr dirty="0" sz="1600" spc="-105">
                <a:latin typeface="Trebuchet MS"/>
                <a:cs typeface="Trebuchet MS"/>
              </a:rPr>
              <a:t>toute</a:t>
            </a:r>
            <a:r>
              <a:rPr dirty="0" sz="1600" spc="-180">
                <a:latin typeface="Trebuchet MS"/>
                <a:cs typeface="Trebuchet MS"/>
              </a:rPr>
              <a:t> </a:t>
            </a:r>
            <a:r>
              <a:rPr dirty="0" sz="1600" spc="-15">
                <a:latin typeface="Trebuchet MS"/>
                <a:cs typeface="Trebuchet MS"/>
              </a:rPr>
              <a:t>ma</a:t>
            </a:r>
            <a:r>
              <a:rPr dirty="0" sz="1600" spc="-180">
                <a:latin typeface="Trebuchet MS"/>
                <a:cs typeface="Trebuchet MS"/>
              </a:rPr>
              <a:t> </a:t>
            </a:r>
            <a:r>
              <a:rPr dirty="0" sz="1600" spc="-110">
                <a:latin typeface="Trebuchet MS"/>
                <a:cs typeface="Trebuchet MS"/>
              </a:rPr>
              <a:t>famille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780" y="2016759"/>
            <a:ext cx="3545204" cy="1111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ct val="100000"/>
              </a:lnSpc>
            </a:pPr>
            <a:r>
              <a:rPr dirty="0" sz="2400" spc="-130">
                <a:latin typeface="Trebuchet MS"/>
                <a:cs typeface="Trebuchet MS"/>
              </a:rPr>
              <a:t>Mon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60">
                <a:latin typeface="Trebuchet MS"/>
                <a:cs typeface="Trebuchet MS"/>
              </a:rPr>
              <a:t>cahier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des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habiletés</a:t>
            </a:r>
            <a:endParaRPr sz="2400">
              <a:latin typeface="Trebuchet MS"/>
              <a:cs typeface="Trebuchet MS"/>
            </a:endParaRPr>
          </a:p>
          <a:p>
            <a:pPr algn="ctr" marL="1270">
              <a:lnSpc>
                <a:spcPts val="1914"/>
              </a:lnSpc>
            </a:pPr>
            <a:r>
              <a:rPr dirty="0" sz="1600" spc="-35">
                <a:latin typeface="Trebuchet MS"/>
                <a:cs typeface="Trebuchet MS"/>
              </a:rPr>
              <a:t>J'ai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0">
                <a:latin typeface="Trebuchet MS"/>
                <a:cs typeface="Trebuchet MS"/>
              </a:rPr>
              <a:t>réussi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50">
                <a:latin typeface="Trebuchet MS"/>
                <a:cs typeface="Trebuchet MS"/>
              </a:rPr>
              <a:t>le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défi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85">
                <a:latin typeface="Trebuchet MS"/>
                <a:cs typeface="Trebuchet MS"/>
              </a:rPr>
              <a:t>mathématique</a:t>
            </a:r>
            <a:endParaRPr sz="1600">
              <a:latin typeface="Trebuchet MS"/>
              <a:cs typeface="Trebuchet MS"/>
            </a:endParaRPr>
          </a:p>
          <a:p>
            <a:pPr algn="ctr" marL="12700" marR="5080">
              <a:lnSpc>
                <a:spcPts val="1920"/>
              </a:lnSpc>
              <a:spcBef>
                <a:spcPts val="60"/>
              </a:spcBef>
            </a:pPr>
            <a:r>
              <a:rPr dirty="0" sz="1600" spc="-35">
                <a:latin typeface="Trebuchet MS"/>
                <a:cs typeface="Trebuchet MS"/>
              </a:rPr>
              <a:t>J'ai</a:t>
            </a:r>
            <a:r>
              <a:rPr dirty="0" sz="1600" spc="-165">
                <a:latin typeface="Trebuchet MS"/>
                <a:cs typeface="Trebuchet MS"/>
              </a:rPr>
              <a:t> </a:t>
            </a:r>
            <a:r>
              <a:rPr dirty="0" sz="1600" spc="-90">
                <a:latin typeface="Trebuchet MS"/>
                <a:cs typeface="Trebuchet MS"/>
              </a:rPr>
              <a:t>fait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45">
                <a:latin typeface="Trebuchet MS"/>
                <a:cs typeface="Trebuchet MS"/>
              </a:rPr>
              <a:t>mon</a:t>
            </a:r>
            <a:r>
              <a:rPr dirty="0" sz="1600" spc="-165">
                <a:latin typeface="Trebuchet MS"/>
                <a:cs typeface="Trebuchet MS"/>
              </a:rPr>
              <a:t> </a:t>
            </a:r>
            <a:r>
              <a:rPr dirty="0" sz="1600" spc="-114">
                <a:latin typeface="Trebuchet MS"/>
                <a:cs typeface="Trebuchet MS"/>
              </a:rPr>
              <a:t>bilan</a:t>
            </a:r>
            <a:r>
              <a:rPr dirty="0" sz="1600" spc="-165">
                <a:latin typeface="Trebuchet MS"/>
                <a:cs typeface="Trebuchet MS"/>
              </a:rPr>
              <a:t> </a:t>
            </a:r>
            <a:r>
              <a:rPr dirty="0" sz="1600" spc="-45">
                <a:latin typeface="Trebuchet MS"/>
                <a:cs typeface="Trebuchet MS"/>
              </a:rPr>
              <a:t>langage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75">
                <a:latin typeface="Trebuchet MS"/>
                <a:cs typeface="Trebuchet MS"/>
              </a:rPr>
              <a:t>n°2</a:t>
            </a:r>
            <a:r>
              <a:rPr dirty="0" sz="1600" spc="-165">
                <a:latin typeface="Trebuchet MS"/>
                <a:cs typeface="Trebuchet MS"/>
              </a:rPr>
              <a:t> </a:t>
            </a:r>
            <a:r>
              <a:rPr dirty="0" sz="1600" spc="-95">
                <a:latin typeface="Trebuchet MS"/>
                <a:cs typeface="Trebuchet MS"/>
              </a:rPr>
              <a:t>en</a:t>
            </a:r>
            <a:r>
              <a:rPr dirty="0" sz="1600" spc="-165">
                <a:latin typeface="Trebuchet MS"/>
                <a:cs typeface="Trebuchet MS"/>
              </a:rPr>
              <a:t> </a:t>
            </a:r>
            <a:r>
              <a:rPr dirty="0" sz="1600" spc="-75">
                <a:latin typeface="Trebuchet MS"/>
                <a:cs typeface="Trebuchet MS"/>
              </a:rPr>
              <a:t>racontant  </a:t>
            </a:r>
            <a:r>
              <a:rPr dirty="0" sz="1600" spc="-150">
                <a:latin typeface="Trebuchet MS"/>
                <a:cs typeface="Trebuchet MS"/>
              </a:rPr>
              <a:t>le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85">
                <a:latin typeface="Trebuchet MS"/>
                <a:cs typeface="Trebuchet MS"/>
              </a:rPr>
              <a:t>livre</a:t>
            </a:r>
            <a:r>
              <a:rPr dirty="0" sz="1600" spc="145">
                <a:latin typeface="Trebuchet MS"/>
                <a:cs typeface="Trebuchet MS"/>
              </a:rPr>
              <a:t> </a:t>
            </a:r>
            <a:r>
              <a:rPr dirty="0" sz="1600" spc="500">
                <a:latin typeface="Trebuchet MS"/>
                <a:cs typeface="Trebuchet MS"/>
              </a:rPr>
              <a:t>«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70">
                <a:latin typeface="Trebuchet MS"/>
                <a:cs typeface="Trebuchet MS"/>
              </a:rPr>
              <a:t>4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95">
                <a:latin typeface="Trebuchet MS"/>
                <a:cs typeface="Trebuchet MS"/>
              </a:rPr>
              <a:t>petits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35">
                <a:latin typeface="Trebuchet MS"/>
                <a:cs typeface="Trebuchet MS"/>
              </a:rPr>
              <a:t>coins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65">
                <a:latin typeface="Trebuchet MS"/>
                <a:cs typeface="Trebuchet MS"/>
              </a:rPr>
              <a:t>de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65">
                <a:latin typeface="Trebuchet MS"/>
                <a:cs typeface="Trebuchet MS"/>
              </a:rPr>
              <a:t>rien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75">
                <a:latin typeface="Trebuchet MS"/>
                <a:cs typeface="Trebuchet MS"/>
              </a:rPr>
              <a:t>du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00">
                <a:latin typeface="Trebuchet MS"/>
                <a:cs typeface="Trebuchet MS"/>
              </a:rPr>
              <a:t>tout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459">
                <a:latin typeface="Trebuchet MS"/>
                <a:cs typeface="Trebuchet MS"/>
              </a:rPr>
              <a:t>»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44820" y="200660"/>
            <a:ext cx="4988560" cy="3039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01309" y="3816350"/>
            <a:ext cx="5290820" cy="0"/>
          </a:xfrm>
          <a:custGeom>
            <a:avLst/>
            <a:gdLst/>
            <a:ahLst/>
            <a:cxnLst/>
            <a:rect l="l" t="t" r="r" b="b"/>
            <a:pathLst>
              <a:path w="5290820" h="0">
                <a:moveTo>
                  <a:pt x="0" y="0"/>
                </a:moveTo>
                <a:lnTo>
                  <a:pt x="52908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95400" y="3522979"/>
            <a:ext cx="3155950" cy="3016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20690" y="4246879"/>
            <a:ext cx="5063490" cy="21602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61200" y="4944109"/>
            <a:ext cx="3251835" cy="920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spc="-1735">
                <a:solidFill>
                  <a:srgbClr val="FFFFFF"/>
                </a:solidFill>
                <a:latin typeface="Arial"/>
                <a:cs typeface="Arial"/>
              </a:rPr>
              <a:t>Bonnes</a:t>
            </a:r>
            <a:r>
              <a:rPr dirty="0" sz="6000" spc="-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0" spc="-1425">
                <a:solidFill>
                  <a:srgbClr val="FFFFFF"/>
                </a:solidFill>
                <a:latin typeface="Arial"/>
                <a:cs typeface="Arial"/>
              </a:rPr>
              <a:t>vacances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2016-01-19T16:37:23Z</dcterms:created>
  <dcterms:modified xsi:type="dcterms:W3CDTF">2016-01-19T16:37:23Z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2016-01-19T00:00:00Z</vt:filetime>
  </property>
  <property fmtid="{D5CDD505-2E9C-101B-9397-08002B2CF9AE}" pid="3" name="Creator">
    <vt:lpwstr>Impress</vt:lpwstr>
  </property>
  <property fmtid="{D5CDD505-2E9C-101B-9397-08002B2CF9AE}" pid="4" name="LastSaved">
    <vt:filetime>2016-01-19T00:00:00Z</vt:filetime>
  </property>
</Properties>
</file>