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76"/>
  </p:normalViewPr>
  <p:slideViewPr>
    <p:cSldViewPr snapToGrid="0" snapToObjects="1">
      <p:cViewPr varScale="1">
        <p:scale>
          <a:sx n="95" d="100"/>
          <a:sy n="95" d="100"/>
        </p:scale>
        <p:origin x="15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81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45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29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43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86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0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7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46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72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6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78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F4B7-F5C3-7C4F-B723-35F64E9FFF2D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ED3B-8FD8-E046-9703-7D3B40EFC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96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5-12-01 à 19.33.25 - c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237861"/>
            <a:ext cx="4550506" cy="3719266"/>
          </a:xfrm>
          <a:prstGeom prst="rect">
            <a:avLst/>
          </a:prstGeom>
        </p:spPr>
      </p:pic>
      <p:pic>
        <p:nvPicPr>
          <p:cNvPr id="5" name="Image 4" descr="Capture d’écran 2015-12-01 à 19.33.25 - c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494" y="-237861"/>
            <a:ext cx="4550506" cy="3719266"/>
          </a:xfrm>
          <a:prstGeom prst="rect">
            <a:avLst/>
          </a:prstGeom>
        </p:spPr>
      </p:pic>
      <p:pic>
        <p:nvPicPr>
          <p:cNvPr id="6" name="Image 5" descr="Capture d’écran 2015-12-01 à 19.33.25 - c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3381951"/>
            <a:ext cx="4550504" cy="3719264"/>
          </a:xfrm>
          <a:prstGeom prst="rect">
            <a:avLst/>
          </a:prstGeom>
        </p:spPr>
      </p:pic>
      <p:pic>
        <p:nvPicPr>
          <p:cNvPr id="7" name="Image 6" descr="Capture d’écran 2015-12-01 à 19.33.25 - c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15180" y="3481405"/>
            <a:ext cx="4428820" cy="361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670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Macintosh PowerPoint</Application>
  <PresentationFormat>Présentation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Bonneton</dc:creator>
  <cp:lastModifiedBy>isabelle léger</cp:lastModifiedBy>
  <cp:revision>2</cp:revision>
  <cp:lastPrinted>2015-12-01T20:03:52Z</cp:lastPrinted>
  <dcterms:created xsi:type="dcterms:W3CDTF">2015-12-01T19:39:59Z</dcterms:created>
  <dcterms:modified xsi:type="dcterms:W3CDTF">2015-12-04T09:19:31Z</dcterms:modified>
</cp:coreProperties>
</file>