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576" autoAdjust="0"/>
  </p:normalViewPr>
  <p:slideViewPr>
    <p:cSldViewPr>
      <p:cViewPr varScale="1">
        <p:scale>
          <a:sx n="95" d="100"/>
          <a:sy n="95" d="100"/>
        </p:scale>
        <p:origin x="15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05023-4A85-4B39-9E1A-2468EEEBE9CF}" type="datetimeFigureOut">
              <a:rPr lang="fr-FR" smtClean="0"/>
              <a:pPr/>
              <a:t>25/11/2015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6F597-3D6E-43E1-A8E4-C0E7BDB0591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85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F597-3D6E-43E1-A8E4-C0E7BDB0591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83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109-D47A-47C3-9AFD-6B7A622E81B9}" type="datetimeFigureOut">
              <a:rPr lang="fr-FR" smtClean="0"/>
              <a:pPr/>
              <a:t>25/11/2015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9CE3-518D-4840-B0C7-2FBE6A1482E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109-D47A-47C3-9AFD-6B7A622E81B9}" type="datetimeFigureOut">
              <a:rPr lang="fr-FR" smtClean="0"/>
              <a:pPr/>
              <a:t>25/11/2015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9CE3-518D-4840-B0C7-2FBE6A1482E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109-D47A-47C3-9AFD-6B7A622E81B9}" type="datetimeFigureOut">
              <a:rPr lang="fr-FR" smtClean="0"/>
              <a:pPr/>
              <a:t>25/11/2015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9CE3-518D-4840-B0C7-2FBE6A1482E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109-D47A-47C3-9AFD-6B7A622E81B9}" type="datetimeFigureOut">
              <a:rPr lang="fr-FR" smtClean="0"/>
              <a:pPr/>
              <a:t>25/11/2015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9CE3-518D-4840-B0C7-2FBE6A1482E9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109-D47A-47C3-9AFD-6B7A622E81B9}" type="datetimeFigureOut">
              <a:rPr lang="fr-FR" smtClean="0"/>
              <a:pPr/>
              <a:t>25/11/2015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9CE3-518D-4840-B0C7-2FBE6A1482E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109-D47A-47C3-9AFD-6B7A622E81B9}" type="datetimeFigureOut">
              <a:rPr lang="fr-FR" smtClean="0"/>
              <a:pPr/>
              <a:t>25/11/2015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9CE3-518D-4840-B0C7-2FBE6A1482E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109-D47A-47C3-9AFD-6B7A622E81B9}" type="datetimeFigureOut">
              <a:rPr lang="fr-FR" smtClean="0"/>
              <a:pPr/>
              <a:t>25/11/2015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9CE3-518D-4840-B0C7-2FBE6A1482E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109-D47A-47C3-9AFD-6B7A622E81B9}" type="datetimeFigureOut">
              <a:rPr lang="fr-FR" smtClean="0"/>
              <a:pPr/>
              <a:t>25/11/2015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9CE3-518D-4840-B0C7-2FBE6A1482E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109-D47A-47C3-9AFD-6B7A622E81B9}" type="datetimeFigureOut">
              <a:rPr lang="fr-FR" smtClean="0"/>
              <a:pPr/>
              <a:t>25/11/2015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9CE3-518D-4840-B0C7-2FBE6A1482E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109-D47A-47C3-9AFD-6B7A622E81B9}" type="datetimeFigureOut">
              <a:rPr lang="fr-FR" smtClean="0"/>
              <a:pPr/>
              <a:t>25/11/2015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9CE3-518D-4840-B0C7-2FBE6A1482E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109-D47A-47C3-9AFD-6B7A622E81B9}" type="datetimeFigureOut">
              <a:rPr lang="fr-FR" smtClean="0"/>
              <a:pPr/>
              <a:t>25/11/2015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9CE3-518D-4840-B0C7-2FBE6A1482E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B67E2109-D47A-47C3-9AFD-6B7A622E81B9}" type="datetimeFigureOut">
              <a:rPr lang="fr-FR" smtClean="0"/>
              <a:pPr/>
              <a:t>25/11/2015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18BF9CE3-518D-4840-B0C7-2FBE6A1482E9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1" Type="http://schemas.microsoft.com/office/2007/relationships/media" Target="file://localhost/C:/Users/Public/Music/Sample%20Music/Maid%20with%20the%20Flaxen%20Hair.mp3" TargetMode="External"/><Relationship Id="rId2" Type="http://schemas.openxmlformats.org/officeDocument/2006/relationships/audio" Target="file://localhost/C:/Users/Public/Music/Sample%20Music/Maid%20with%20the%20Flaxen%20Hair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7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Le petit Poucet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+mj-lt"/>
              </a:rPr>
              <a:t>Les moyens de l’école des Pareuses</a:t>
            </a:r>
            <a:endParaRPr lang="fr-FR" dirty="0">
              <a:latin typeface="+mj-lt"/>
            </a:endParaRPr>
          </a:p>
        </p:txBody>
      </p:sp>
      <p:pic>
        <p:nvPicPr>
          <p:cNvPr id="7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jours plus tard…..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455293" cy="457200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+mj-lt"/>
              </a:rPr>
              <a:t>Les parents abandonnèrent à nouveau leurs enfants dans la forêt.</a:t>
            </a:r>
          </a:p>
          <a:p>
            <a:endParaRPr lang="fr-FR" sz="2000" dirty="0" smtClean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Cette fois-ci Petit Poucet eut juste le temps de semer des miettes de pain sur le sentier.</a:t>
            </a:r>
          </a:p>
          <a:p>
            <a:endParaRPr lang="fr-FR" sz="2000" dirty="0" smtClean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Mais catastrophe!!! Des oiseaux picorèrent tout le pain.</a:t>
            </a:r>
          </a:p>
          <a:p>
            <a:r>
              <a:rPr lang="fr-FR" sz="2000" dirty="0" smtClean="0">
                <a:latin typeface="+mj-lt"/>
              </a:rPr>
              <a:t>Les enfants étaient perdus.</a:t>
            </a:r>
            <a:endParaRPr lang="fr-FR" sz="2000" dirty="0">
              <a:latin typeface="+mj-lt"/>
            </a:endParaRPr>
          </a:p>
        </p:txBody>
      </p:sp>
      <p:pic>
        <p:nvPicPr>
          <p:cNvPr id="2050" name="Picture 2" descr="\\ORDICHRISTIAN\Isabelle\LES PAREUSES\2016\photos\Novembre\16\SAM_0839 - Cop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084637" cy="3063478"/>
          </a:xfrm>
          <a:prstGeom prst="rect">
            <a:avLst/>
          </a:prstGeom>
          <a:noFill/>
        </p:spPr>
      </p:pic>
      <p:pic>
        <p:nvPicPr>
          <p:cNvPr id="2051" name="Picture 3" descr="C:\Users\Christian\AppData\Local\Microsoft\Windows\Temporary Internet Files\Content.IE5\SH56HFRW\bird-45693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84784"/>
            <a:ext cx="1741942" cy="2471936"/>
          </a:xfrm>
          <a:prstGeom prst="rect">
            <a:avLst/>
          </a:prstGeom>
          <a:noFill/>
        </p:spPr>
      </p:pic>
      <p:pic>
        <p:nvPicPr>
          <p:cNvPr id="7" name="Picture 3" descr="C:\Users\Christian\AppData\Local\Microsoft\Windows\Temporary Internet Files\Content.IE5\SH56HFRW\bird-45693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1319" flipH="1">
            <a:off x="4744343" y="1695778"/>
            <a:ext cx="1065976" cy="15126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Après des heures et des heures de marche</a:t>
            </a:r>
            <a:endParaRPr lang="fr-FR" dirty="0"/>
          </a:p>
        </p:txBody>
      </p:sp>
      <p:pic>
        <p:nvPicPr>
          <p:cNvPr id="5" name="Espace réservé du contenu 4" descr="SAM_0828 - C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8506" y="1600200"/>
            <a:ext cx="3429000" cy="4572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9552" y="2492896"/>
            <a:ext cx="3504435" cy="1972816"/>
          </a:xfrm>
        </p:spPr>
        <p:txBody>
          <a:bodyPr/>
          <a:lstStyle/>
          <a:p>
            <a:r>
              <a:rPr lang="fr-FR" dirty="0" smtClean="0">
                <a:latin typeface="+mj-lt"/>
              </a:rPr>
              <a:t>Ils découvrirent une petite chaumière.</a:t>
            </a:r>
          </a:p>
          <a:p>
            <a:r>
              <a:rPr lang="fr-FR" dirty="0" smtClean="0">
                <a:latin typeface="+mj-lt"/>
              </a:rPr>
              <a:t>Mais cette maison était celle  d’un ogre terrible et cruel.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SAM_082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871761"/>
            <a:ext cx="4764087" cy="3573463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4294967295"/>
          </p:nvPr>
        </p:nvSpPr>
        <p:spPr>
          <a:xfrm>
            <a:off x="323528" y="1412776"/>
            <a:ext cx="3600400" cy="4536504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latin typeface="+mj-lt"/>
              </a:rPr>
              <a:t>Sa femme tenta de les cacher mais l’ogre s’écria : « Ca sent bon la chair fraîche par ici! »</a:t>
            </a:r>
          </a:p>
          <a:p>
            <a:endParaRPr lang="fr-FR" dirty="0" smtClean="0">
              <a:latin typeface="+mj-lt"/>
            </a:endParaRPr>
          </a:p>
          <a:p>
            <a:pPr>
              <a:buNone/>
            </a:pPr>
            <a:r>
              <a:rPr lang="fr-FR" dirty="0" smtClean="0">
                <a:latin typeface="+mj-lt"/>
              </a:rPr>
              <a:t>Et il trouva les sept garçons.</a:t>
            </a:r>
          </a:p>
          <a:p>
            <a:pPr>
              <a:buNone/>
            </a:pPr>
            <a:r>
              <a:rPr lang="fr-FR" dirty="0" smtClean="0">
                <a:latin typeface="+mj-lt"/>
              </a:rPr>
              <a:t>    Sa femme réussit à le convaincre de les manger que le lendemain, au petit déjeuner.</a:t>
            </a:r>
            <a:endParaRPr lang="fr-FR" dirty="0">
              <a:latin typeface="+mj-lt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732240" y="2492896"/>
            <a:ext cx="1296144" cy="2373610"/>
            <a:chOff x="6732240" y="2492896"/>
            <a:chExt cx="1296144" cy="2373610"/>
          </a:xfrm>
        </p:grpSpPr>
        <p:pic>
          <p:nvPicPr>
            <p:cNvPr id="6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2564904"/>
              <a:ext cx="288032" cy="327996"/>
            </a:xfrm>
            <a:prstGeom prst="rect">
              <a:avLst/>
            </a:prstGeom>
            <a:noFill/>
          </p:spPr>
        </p:pic>
        <p:pic>
          <p:nvPicPr>
            <p:cNvPr id="7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2240" y="4365104"/>
              <a:ext cx="432048" cy="327996"/>
            </a:xfrm>
            <a:prstGeom prst="rect">
              <a:avLst/>
            </a:prstGeom>
            <a:noFill/>
          </p:spPr>
        </p:pic>
        <p:pic>
          <p:nvPicPr>
            <p:cNvPr id="8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4005064"/>
              <a:ext cx="432048" cy="327996"/>
            </a:xfrm>
            <a:prstGeom prst="rect">
              <a:avLst/>
            </a:prstGeom>
            <a:noFill/>
          </p:spPr>
        </p:pic>
        <p:pic>
          <p:nvPicPr>
            <p:cNvPr id="9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8264" y="3645024"/>
              <a:ext cx="432048" cy="327996"/>
            </a:xfrm>
            <a:prstGeom prst="rect">
              <a:avLst/>
            </a:prstGeom>
            <a:noFill/>
          </p:spPr>
        </p:pic>
        <p:pic>
          <p:nvPicPr>
            <p:cNvPr id="10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272" y="3356992"/>
              <a:ext cx="432048" cy="327996"/>
            </a:xfrm>
            <a:prstGeom prst="rect">
              <a:avLst/>
            </a:prstGeom>
            <a:noFill/>
          </p:spPr>
        </p:pic>
        <p:pic>
          <p:nvPicPr>
            <p:cNvPr id="11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2996952"/>
              <a:ext cx="432048" cy="327996"/>
            </a:xfrm>
            <a:prstGeom prst="rect">
              <a:avLst/>
            </a:prstGeom>
            <a:noFill/>
          </p:spPr>
        </p:pic>
        <p:pic>
          <p:nvPicPr>
            <p:cNvPr id="5122" name="Picture 2" descr="C:\Users\Christian\AppData\Local\Microsoft\Windows\Temporary Internet Files\Content.IE5\1YSUYR1T\120px-Bandeau_frontal_kakuzu.svg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24328" y="2492896"/>
              <a:ext cx="494928" cy="329952"/>
            </a:xfrm>
            <a:prstGeom prst="rect">
              <a:avLst/>
            </a:prstGeom>
            <a:noFill/>
          </p:spPr>
        </p:pic>
        <p:pic>
          <p:nvPicPr>
            <p:cNvPr id="13" name="Picture 2" descr="C:\Users\Christian\AppData\Local\Microsoft\Windows\Temporary Internet Files\Content.IE5\1YSUYR1T\120px-Bandeau_frontal_kakuzu.svg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52320" y="4509120"/>
              <a:ext cx="423664" cy="357386"/>
            </a:xfrm>
            <a:prstGeom prst="rect">
              <a:avLst/>
            </a:prstGeom>
            <a:noFill/>
          </p:spPr>
        </p:pic>
        <p:pic>
          <p:nvPicPr>
            <p:cNvPr id="14" name="Picture 2" descr="C:\Users\Christian\AppData\Local\Microsoft\Windows\Temporary Internet Files\Content.IE5\1YSUYR1T\120px-Bandeau_frontal_kakuzu.svg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52320" y="4077072"/>
              <a:ext cx="504056" cy="389838"/>
            </a:xfrm>
            <a:prstGeom prst="rect">
              <a:avLst/>
            </a:prstGeom>
            <a:noFill/>
          </p:spPr>
        </p:pic>
        <p:pic>
          <p:nvPicPr>
            <p:cNvPr id="15" name="Picture 2" descr="C:\Users\Christian\AppData\Local\Microsoft\Windows\Temporary Internet Files\Content.IE5\1YSUYR1T\120px-Bandeau_frontal_kakuzu.svg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52320" y="3717032"/>
              <a:ext cx="504056" cy="389838"/>
            </a:xfrm>
            <a:prstGeom prst="rect">
              <a:avLst/>
            </a:prstGeom>
            <a:noFill/>
          </p:spPr>
        </p:pic>
        <p:pic>
          <p:nvPicPr>
            <p:cNvPr id="16" name="Picture 2" descr="C:\Users\Christian\AppData\Local\Microsoft\Windows\Temporary Internet Files\Content.IE5\1YSUYR1T\120px-Bandeau_frontal_kakuzu.svg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52320" y="3068960"/>
              <a:ext cx="504056" cy="389838"/>
            </a:xfrm>
            <a:prstGeom prst="rect">
              <a:avLst/>
            </a:prstGeom>
            <a:noFill/>
          </p:spPr>
        </p:pic>
        <p:pic>
          <p:nvPicPr>
            <p:cNvPr id="17" name="Picture 2" descr="C:\Users\Christian\AppData\Local\Microsoft\Windows\Temporary Internet Files\Content.IE5\1YSUYR1T\120px-Bandeau_frontal_kakuzu.svg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24328" y="3429000"/>
              <a:ext cx="504056" cy="389838"/>
            </a:xfrm>
            <a:prstGeom prst="rect">
              <a:avLst/>
            </a:prstGeom>
            <a:noFill/>
          </p:spPr>
        </p:pic>
        <p:pic>
          <p:nvPicPr>
            <p:cNvPr id="18" name="Picture 2" descr="C:\Users\Christian\AppData\Local\Microsoft\Windows\Temporary Internet Files\Content.IE5\1YSUYR1T\120px-Bandeau_frontal_kakuzu.svg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24328" y="2780928"/>
              <a:ext cx="504056" cy="3898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la nuit, Petit Poucet trouva la chambre des 7 filles de l’ogre</a:t>
            </a:r>
            <a:endParaRPr lang="fr-FR" dirty="0"/>
          </a:p>
        </p:txBody>
      </p:sp>
      <p:pic>
        <p:nvPicPr>
          <p:cNvPr id="5" name="Espace réservé du contenu 4" descr="ech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3045817" cy="4572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8675" y="3068960"/>
            <a:ext cx="3288411" cy="1872208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+mj-lt"/>
              </a:rPr>
              <a:t>Petit Poucet échangea couronnes contre bonnets.</a:t>
            </a:r>
            <a:endParaRPr lang="fr-FR" sz="2000" dirty="0">
              <a:latin typeface="+mj-lt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076056" y="1556792"/>
            <a:ext cx="2304256" cy="4360444"/>
            <a:chOff x="5076056" y="1556792"/>
            <a:chExt cx="2304256" cy="4360444"/>
          </a:xfrm>
        </p:grpSpPr>
        <p:pic>
          <p:nvPicPr>
            <p:cNvPr id="3074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2200" y="2420888"/>
              <a:ext cx="864096" cy="472012"/>
            </a:xfrm>
            <a:prstGeom prst="rect">
              <a:avLst/>
            </a:prstGeom>
            <a:noFill/>
          </p:spPr>
        </p:pic>
        <p:pic>
          <p:nvPicPr>
            <p:cNvPr id="7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4509120"/>
              <a:ext cx="864096" cy="472012"/>
            </a:xfrm>
            <a:prstGeom prst="rect">
              <a:avLst/>
            </a:prstGeom>
            <a:noFill/>
          </p:spPr>
        </p:pic>
        <p:pic>
          <p:nvPicPr>
            <p:cNvPr id="8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5445224"/>
              <a:ext cx="864096" cy="472012"/>
            </a:xfrm>
            <a:prstGeom prst="rect">
              <a:avLst/>
            </a:prstGeom>
            <a:noFill/>
          </p:spPr>
        </p:pic>
        <p:pic>
          <p:nvPicPr>
            <p:cNvPr id="9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4208" y="3140968"/>
              <a:ext cx="864096" cy="472012"/>
            </a:xfrm>
            <a:prstGeom prst="rect">
              <a:avLst/>
            </a:prstGeom>
            <a:noFill/>
          </p:spPr>
        </p:pic>
        <p:pic>
          <p:nvPicPr>
            <p:cNvPr id="10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1916832"/>
              <a:ext cx="864096" cy="472012"/>
            </a:xfrm>
            <a:prstGeom prst="rect">
              <a:avLst/>
            </a:prstGeom>
            <a:noFill/>
          </p:spPr>
        </p:pic>
        <p:pic>
          <p:nvPicPr>
            <p:cNvPr id="11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176" y="1556792"/>
              <a:ext cx="864096" cy="472012"/>
            </a:xfrm>
            <a:prstGeom prst="rect">
              <a:avLst/>
            </a:prstGeom>
            <a:noFill/>
          </p:spPr>
        </p:pic>
        <p:pic>
          <p:nvPicPr>
            <p:cNvPr id="12" name="Picture 2" descr="C:\Users\Christian\AppData\Local\Microsoft\Windows\Temporary Internet Files\Content.IE5\1YSUYR1T\120px-Bandeau_frontal_kakuzu.svg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1772816"/>
              <a:ext cx="494928" cy="329952"/>
            </a:xfrm>
            <a:prstGeom prst="rect">
              <a:avLst/>
            </a:prstGeom>
            <a:noFill/>
          </p:spPr>
        </p:pic>
        <p:pic>
          <p:nvPicPr>
            <p:cNvPr id="13" name="Picture 2" descr="C:\Users\Christian\AppData\Local\Microsoft\Windows\Temporary Internet Files\Content.IE5\1YSUYR1T\120px-Bandeau_frontal_kakuzu.svg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6" y="2132856"/>
              <a:ext cx="494928" cy="329952"/>
            </a:xfrm>
            <a:prstGeom prst="rect">
              <a:avLst/>
            </a:prstGeom>
            <a:noFill/>
          </p:spPr>
        </p:pic>
        <p:pic>
          <p:nvPicPr>
            <p:cNvPr id="14" name="Picture 2" descr="C:\Users\Christian\AppData\Local\Microsoft\Windows\Temporary Internet Files\Content.IE5\1YSUYR1T\120px-Bandeau_frontal_kakuzu.svg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6" y="2636912"/>
              <a:ext cx="494928" cy="329952"/>
            </a:xfrm>
            <a:prstGeom prst="rect">
              <a:avLst/>
            </a:prstGeom>
            <a:noFill/>
          </p:spPr>
        </p:pic>
        <p:pic>
          <p:nvPicPr>
            <p:cNvPr id="15" name="Picture 2" descr="C:\Users\Christian\AppData\Local\Microsoft\Windows\Temporary Internet Files\Content.IE5\1YSUYR1T\120px-Bandeau_frontal_kakuzu.svg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2120" y="3068960"/>
              <a:ext cx="494928" cy="329952"/>
            </a:xfrm>
            <a:prstGeom prst="rect">
              <a:avLst/>
            </a:prstGeom>
            <a:noFill/>
          </p:spPr>
        </p:pic>
        <p:pic>
          <p:nvPicPr>
            <p:cNvPr id="16" name="Picture 2" descr="C:\Users\Christian\AppData\Local\Microsoft\Windows\Temporary Internet Files\Content.IE5\1YSUYR1T\120px-Bandeau_frontal_kakuzu.svg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4365104"/>
              <a:ext cx="756084" cy="504056"/>
            </a:xfrm>
            <a:prstGeom prst="rect">
              <a:avLst/>
            </a:prstGeom>
            <a:noFill/>
          </p:spPr>
        </p:pic>
        <p:pic>
          <p:nvPicPr>
            <p:cNvPr id="17" name="Picture 2" descr="C:\Users\Christian\AppData\Local\Microsoft\Windows\Temporary Internet Files\Content.IE5\1YSUYR1T\120px-Bandeau_frontal_kakuzu.svg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5157192"/>
              <a:ext cx="720080" cy="545976"/>
            </a:xfrm>
            <a:prstGeom prst="rect">
              <a:avLst/>
            </a:prstGeom>
            <a:noFill/>
          </p:spPr>
        </p:pic>
        <p:pic>
          <p:nvPicPr>
            <p:cNvPr id="18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4088" y="3501008"/>
              <a:ext cx="864096" cy="4720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petit matin,…</a:t>
            </a:r>
            <a:endParaRPr lang="fr-FR" dirty="0"/>
          </a:p>
        </p:txBody>
      </p:sp>
      <p:pic>
        <p:nvPicPr>
          <p:cNvPr id="5" name="Espace réservé du contenu 4" descr="SAM_0832 - C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556792"/>
            <a:ext cx="2448272" cy="1836204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L’ogre affamé , ne vit que les bonnets.</a:t>
            </a:r>
          </a:p>
          <a:p>
            <a:r>
              <a:rPr lang="fr-FR" dirty="0" smtClean="0">
                <a:latin typeface="+mj-lt"/>
              </a:rPr>
              <a:t>Il se jeta alors sur ses filles…..et les dévora!</a:t>
            </a:r>
          </a:p>
          <a:p>
            <a:r>
              <a:rPr lang="fr-FR" dirty="0" smtClean="0">
                <a:latin typeface="+mj-lt"/>
              </a:rPr>
              <a:t>S’apercevant de son erreur, l’ogre hurla :  « qu’on m’apporte mes bottes de sept lieues. </a:t>
            </a: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Je vais trouver Petit Poucet</a:t>
            </a:r>
          </a:p>
          <a:p>
            <a:r>
              <a:rPr lang="fr-FR" dirty="0" smtClean="0">
                <a:latin typeface="+mj-lt"/>
              </a:rPr>
              <a:t> et me venger »</a:t>
            </a:r>
            <a:endParaRPr lang="fr-FR" dirty="0">
              <a:latin typeface="+mj-lt"/>
            </a:endParaRPr>
          </a:p>
        </p:txBody>
      </p:sp>
      <p:pic>
        <p:nvPicPr>
          <p:cNvPr id="6" name="Image 5" descr="bo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780928"/>
            <a:ext cx="2160240" cy="3464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 il avait trop mangé…</a:t>
            </a:r>
            <a:endParaRPr lang="fr-FR" dirty="0"/>
          </a:p>
        </p:txBody>
      </p:sp>
      <p:pic>
        <p:nvPicPr>
          <p:cNvPr id="5" name="Espace réservé du contenu 4" descr="couc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05150" y="1600200"/>
            <a:ext cx="3135712" cy="4572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1560" y="2780928"/>
            <a:ext cx="3720459" cy="1008112"/>
          </a:xfrm>
        </p:spPr>
        <p:txBody>
          <a:bodyPr/>
          <a:lstStyle/>
          <a:p>
            <a:r>
              <a:rPr lang="fr-FR" sz="2000" dirty="0" smtClean="0">
                <a:latin typeface="+mj-lt"/>
              </a:rPr>
              <a:t>Et il s’endormit……tout prêt de Petit Poucet.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Ni vu, ni connu</a:t>
            </a:r>
            <a:endParaRPr lang="fr-FR" dirty="0"/>
          </a:p>
        </p:txBody>
      </p:sp>
      <p:pic>
        <p:nvPicPr>
          <p:cNvPr id="5" name="Espace réservé du contenu 4" descr="set lieu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8506" y="1600200"/>
            <a:ext cx="3429000" cy="4572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9592" y="2204864"/>
            <a:ext cx="3311277" cy="3052936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+mj-lt"/>
              </a:rPr>
              <a:t>Petit Poucet lui vola ses bottes magiques.</a:t>
            </a:r>
          </a:p>
          <a:p>
            <a:endParaRPr lang="fr-FR" sz="2000" dirty="0" smtClean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Et on dit que grâce à elles, il fit tant de choses extraordinaires que ses frères et lui furent à jamais à l’abri du besoin.</a:t>
            </a:r>
            <a:endParaRPr lang="fr-FR" sz="20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11560" y="1988840"/>
            <a:ext cx="8244408" cy="1817539"/>
          </a:xfrm>
        </p:spPr>
        <p:txBody>
          <a:bodyPr>
            <a:normAutofit/>
          </a:bodyPr>
          <a:lstStyle/>
          <a:p>
            <a:pPr algn="ctr"/>
            <a:r>
              <a:rPr lang="fr-FR" sz="8800" dirty="0" smtClean="0"/>
              <a:t>FIN</a:t>
            </a:r>
            <a:endParaRPr lang="fr-FR" sz="8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personnages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Les six frères et le Petit Poucet</a:t>
            </a:r>
          </a:p>
          <a:p>
            <a:endParaRPr lang="fr-FR" dirty="0" smtClean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Le papa et la maman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6 fr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168352" cy="2911093"/>
          </a:xfrm>
          <a:prstGeom prst="rect">
            <a:avLst/>
          </a:prstGeom>
        </p:spPr>
      </p:pic>
      <p:pic>
        <p:nvPicPr>
          <p:cNvPr id="5" name="Image 4" descr="papa ma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428999"/>
            <a:ext cx="2520280" cy="2731477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55576" y="1340768"/>
            <a:ext cx="7486650" cy="4572000"/>
          </a:xfrm>
        </p:spPr>
        <p:txBody>
          <a:bodyPr/>
          <a:lstStyle/>
          <a:p>
            <a:r>
              <a:rPr lang="fr-FR" dirty="0" smtClean="0">
                <a:latin typeface="+mj-lt"/>
              </a:rPr>
              <a:t>L’ogre et sa femme</a:t>
            </a:r>
          </a:p>
          <a:p>
            <a:endParaRPr lang="fr-FR" dirty="0" smtClean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Les sept filles</a:t>
            </a:r>
            <a:endParaRPr lang="fr-FR" dirty="0">
              <a:latin typeface="+mj-lt"/>
            </a:endParaRPr>
          </a:p>
        </p:txBody>
      </p:sp>
      <p:pic>
        <p:nvPicPr>
          <p:cNvPr id="4" name="Image 3" descr="ogre sa fem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063964"/>
            <a:ext cx="3384376" cy="2217712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2987824" y="1844824"/>
            <a:ext cx="1080120" cy="4158461"/>
            <a:chOff x="2627784" y="1844824"/>
            <a:chExt cx="1080120" cy="4158461"/>
          </a:xfrm>
        </p:grpSpPr>
        <p:pic>
          <p:nvPicPr>
            <p:cNvPr id="5" name="Image 4" descr="fill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784" y="1844824"/>
              <a:ext cx="1080120" cy="4158461"/>
            </a:xfrm>
            <a:prstGeom prst="rect">
              <a:avLst/>
            </a:prstGeom>
          </p:spPr>
        </p:pic>
        <p:pic>
          <p:nvPicPr>
            <p:cNvPr id="6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5816" y="1844824"/>
              <a:ext cx="432048" cy="327996"/>
            </a:xfrm>
            <a:prstGeom prst="rect">
              <a:avLst/>
            </a:prstGeom>
            <a:noFill/>
          </p:spPr>
        </p:pic>
        <p:pic>
          <p:nvPicPr>
            <p:cNvPr id="7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7824" y="2204864"/>
              <a:ext cx="504056" cy="432048"/>
            </a:xfrm>
            <a:prstGeom prst="rect">
              <a:avLst/>
            </a:prstGeom>
            <a:noFill/>
          </p:spPr>
        </p:pic>
        <p:pic>
          <p:nvPicPr>
            <p:cNvPr id="8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2708920"/>
              <a:ext cx="504056" cy="432048"/>
            </a:xfrm>
            <a:prstGeom prst="rect">
              <a:avLst/>
            </a:prstGeom>
            <a:noFill/>
          </p:spPr>
        </p:pic>
        <p:pic>
          <p:nvPicPr>
            <p:cNvPr id="9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59832" y="3140968"/>
              <a:ext cx="504056" cy="400004"/>
            </a:xfrm>
            <a:prstGeom prst="rect">
              <a:avLst/>
            </a:prstGeom>
            <a:noFill/>
          </p:spPr>
        </p:pic>
        <p:pic>
          <p:nvPicPr>
            <p:cNvPr id="10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3717032"/>
              <a:ext cx="576064" cy="400004"/>
            </a:xfrm>
            <a:prstGeom prst="rect">
              <a:avLst/>
            </a:prstGeom>
            <a:noFill/>
          </p:spPr>
        </p:pic>
        <p:pic>
          <p:nvPicPr>
            <p:cNvPr id="11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7824" y="4293096"/>
              <a:ext cx="576064" cy="504056"/>
            </a:xfrm>
            <a:prstGeom prst="rect">
              <a:avLst/>
            </a:prstGeom>
            <a:noFill/>
          </p:spPr>
        </p:pic>
        <p:pic>
          <p:nvPicPr>
            <p:cNvPr id="12" name="Picture 2" descr="C:\Users\Christian\AppData\Local\Microsoft\Windows\Temporary Internet Files\Content.IE5\1YSUYR1T\800px-Héraldique_Meuble_Couronne_Comtale.svg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99792" y="5085184"/>
              <a:ext cx="811454" cy="6160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+mj-lt"/>
              </a:rPr>
              <a:t>La maison de la famille</a:t>
            </a:r>
          </a:p>
          <a:p>
            <a:pPr algn="ctr">
              <a:buNone/>
            </a:pPr>
            <a:r>
              <a:rPr lang="fr-FR" dirty="0" smtClean="0">
                <a:latin typeface="+mj-lt"/>
              </a:rPr>
              <a:t> du bûcheron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+mj-lt"/>
              </a:rPr>
              <a:t>La maison de la famille</a:t>
            </a:r>
          </a:p>
          <a:p>
            <a:pPr algn="ctr">
              <a:buNone/>
            </a:pPr>
            <a:r>
              <a:rPr lang="fr-FR" dirty="0" smtClean="0">
                <a:latin typeface="+mj-lt"/>
              </a:rPr>
              <a:t> de l’ogre</a:t>
            </a:r>
          </a:p>
          <a:p>
            <a:pPr algn="ctr"/>
            <a:endParaRPr lang="fr-FR" dirty="0"/>
          </a:p>
        </p:txBody>
      </p:sp>
      <p:pic>
        <p:nvPicPr>
          <p:cNvPr id="5" name="Image 4" descr="bucher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92896"/>
            <a:ext cx="2448272" cy="3081127"/>
          </a:xfrm>
          <a:prstGeom prst="rect">
            <a:avLst/>
          </a:prstGeom>
        </p:spPr>
      </p:pic>
      <p:pic>
        <p:nvPicPr>
          <p:cNvPr id="6" name="Image 5" descr="maison og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492896"/>
            <a:ext cx="3029122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half" idx="4294967295"/>
          </p:nvPr>
        </p:nvSpPr>
        <p:spPr>
          <a:xfrm>
            <a:off x="251520" y="836712"/>
            <a:ext cx="3888432" cy="4824536"/>
          </a:xfrm>
        </p:spPr>
        <p:txBody>
          <a:bodyPr/>
          <a:lstStyle/>
          <a:p>
            <a:pPr algn="ctr">
              <a:buNone/>
            </a:pPr>
            <a:r>
              <a:rPr lang="fr-FR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Il était une fois un bûcheron </a:t>
            </a:r>
          </a:p>
          <a:p>
            <a:pPr algn="ctr">
              <a:buNone/>
            </a:pPr>
            <a:r>
              <a:rPr lang="fr-FR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et sa femme qui étaient fort  pauvres</a:t>
            </a:r>
          </a:p>
          <a:p>
            <a:pPr algn="ctr"/>
            <a:endParaRPr lang="fr-FR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fr-FR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Ils habitaient dans une forêt.</a:t>
            </a:r>
          </a:p>
          <a:p>
            <a:pPr algn="ctr">
              <a:buNone/>
            </a:pPr>
            <a:r>
              <a:rPr lang="fr-FR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Un jour, ils décidèrent d’abandonner leur sept garçons dans la forêt.</a:t>
            </a:r>
          </a:p>
          <a:p>
            <a:pPr algn="ctr">
              <a:buNone/>
            </a:pPr>
            <a:r>
              <a:rPr lang="fr-FR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C’est mieux que de les voir mourir de faim….</a:t>
            </a:r>
          </a:p>
          <a:p>
            <a:endParaRPr lang="fr-FR" dirty="0"/>
          </a:p>
        </p:txBody>
      </p:sp>
      <p:pic>
        <p:nvPicPr>
          <p:cNvPr id="3" name="Image 2" descr="SAM_0819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60648"/>
            <a:ext cx="4605976" cy="61413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1640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71600" y="836712"/>
            <a:ext cx="7486650" cy="5112568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latin typeface="+mj-lt"/>
              </a:rPr>
              <a:t>Mais le dernier des enfants, qu’on appelait Petit Poucet avait tout entendu</a:t>
            </a:r>
            <a:endParaRPr lang="fr-FR" dirty="0">
              <a:latin typeface="+mj-lt"/>
            </a:endParaRPr>
          </a:p>
        </p:txBody>
      </p:sp>
      <p:pic>
        <p:nvPicPr>
          <p:cNvPr id="4" name="Image 3" descr="SAM_0820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916832"/>
            <a:ext cx="5328592" cy="3996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lendemain,……..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>
            <a:off x="899592" y="1600201"/>
            <a:ext cx="7488832" cy="892695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latin typeface="+mj-lt"/>
              </a:rPr>
              <a:t>Le père et la mère emmenèrent leurs garçons dans les bois noirs et profonds….et s’enfuirent!</a:t>
            </a:r>
          </a:p>
          <a:p>
            <a:endParaRPr lang="fr-FR" dirty="0" smtClean="0">
              <a:latin typeface="Comic Sans MS" pitchFamily="66" charset="0"/>
            </a:endParaRPr>
          </a:p>
        </p:txBody>
      </p:sp>
      <p:pic>
        <p:nvPicPr>
          <p:cNvPr id="9" name="Image 8" descr="SAM_0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5760640" cy="432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ORDICHRISTIAN\Isabelle\LES PAREUSES\2016\photos\Novembre\16\SAM_0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3568" y="5761038"/>
            <a:ext cx="7485512" cy="1096962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>
                <a:solidFill>
                  <a:schemeClr val="bg2"/>
                </a:solidFill>
              </a:rPr>
              <a:t>Heureusement Petit Poucet sema des petits cailloux sur tout le chemin.</a:t>
            </a:r>
            <a:endParaRPr lang="fr-FR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Et c’est ainsi qu’il trouva facilement comment rentrer à la maison!</a:t>
            </a:r>
            <a:endParaRPr lang="fr-FR" dirty="0"/>
          </a:p>
        </p:txBody>
      </p:sp>
      <p:pic>
        <p:nvPicPr>
          <p:cNvPr id="3" name="Image 2" descr="SAM_0820 -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844824"/>
            <a:ext cx="5328592" cy="3996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vr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" id="{105A2490-6C3D-466B-A268-03A0B0843C23}" vid="{2A2FAE33-B49E-4AFD-A441-BF6FC88771D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Livre</Template>
  <TotalTime>171</TotalTime>
  <Words>346</Words>
  <Application>Microsoft Macintosh PowerPoint</Application>
  <PresentationFormat>Présentation à l'écran (4:3)</PresentationFormat>
  <Paragraphs>63</Paragraphs>
  <Slides>17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Arial Unicode MS</vt:lpstr>
      <vt:lpstr>Book Antiqua</vt:lpstr>
      <vt:lpstr>Calibri</vt:lpstr>
      <vt:lpstr>Comic Sans MS</vt:lpstr>
      <vt:lpstr>Lucida Sans</vt:lpstr>
      <vt:lpstr>Wingdings</vt:lpstr>
      <vt:lpstr>Livre</vt:lpstr>
      <vt:lpstr>Le petit Poucet  </vt:lpstr>
      <vt:lpstr>Les personnages</vt:lpstr>
      <vt:lpstr>Présentation PowerPoint</vt:lpstr>
      <vt:lpstr>Les lieux</vt:lpstr>
      <vt:lpstr>Présentation PowerPoint</vt:lpstr>
      <vt:lpstr>Présentation PowerPoint</vt:lpstr>
      <vt:lpstr>Le lendemain,……..</vt:lpstr>
      <vt:lpstr>Heureusement Petit Poucet sema des petits cailloux sur tout le chemin.</vt:lpstr>
      <vt:lpstr>Et c’est ainsi qu’il trouva facilement comment rentrer à la maison!</vt:lpstr>
      <vt:lpstr>Quelques jours plus tard…..</vt:lpstr>
      <vt:lpstr>Après des heures et des heures de marche</vt:lpstr>
      <vt:lpstr>Présentation PowerPoint</vt:lpstr>
      <vt:lpstr>Dans la nuit, Petit Poucet trouva la chambre des 7 filles de l’ogre</vt:lpstr>
      <vt:lpstr>Au petit matin,…</vt:lpstr>
      <vt:lpstr>Mais il avait trop mangé…</vt:lpstr>
      <vt:lpstr>Ni vu, ni connu</vt:lpstr>
      <vt:lpstr>FIN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petit Poucet</dc:title>
  <dc:creator>Christian</dc:creator>
  <cp:lastModifiedBy>isabelle léger</cp:lastModifiedBy>
  <cp:revision>17</cp:revision>
  <dcterms:created xsi:type="dcterms:W3CDTF">2015-11-20T16:45:26Z</dcterms:created>
  <dcterms:modified xsi:type="dcterms:W3CDTF">2015-11-25T08:43:51Z</dcterms:modified>
</cp:coreProperties>
</file>