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01309" y="0"/>
            <a:ext cx="0" cy="7559040"/>
          </a:xfrm>
          <a:custGeom>
            <a:avLst/>
            <a:gdLst/>
            <a:ahLst/>
            <a:cxnLst/>
            <a:rect l="l" t="t" r="r" b="b"/>
            <a:pathLst>
              <a:path w="0" h="7559040">
                <a:moveTo>
                  <a:pt x="0" y="0"/>
                </a:moveTo>
                <a:lnTo>
                  <a:pt x="0" y="755904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2519" y="360680"/>
            <a:ext cx="8468360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84"/>
              <a:t>Semaine   </a:t>
            </a:r>
            <a:r>
              <a:rPr dirty="0" spc="-365"/>
              <a:t>du  </a:t>
            </a:r>
            <a:r>
              <a:rPr dirty="0" spc="-710"/>
              <a:t>14                                                              </a:t>
            </a:r>
            <a:r>
              <a:rPr dirty="0" spc="-470"/>
              <a:t>Décembre  </a:t>
            </a:r>
            <a:r>
              <a:rPr dirty="0" spc="-335"/>
              <a:t> </a:t>
            </a:r>
            <a:r>
              <a:rPr dirty="0" spc="-470"/>
              <a:t>2015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756919"/>
            <a:ext cx="4939665" cy="533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883919" marR="868044">
              <a:lnSpc>
                <a:spcPct val="100000"/>
              </a:lnSpc>
            </a:pPr>
            <a:r>
              <a:rPr dirty="0" sz="1200" spc="-5">
                <a:latin typeface="Kalinga"/>
                <a:cs typeface="Kalinga"/>
              </a:rPr>
              <a:t>Période 2 AGIR,S’EXPRIMER,COMPRENDRE  </a:t>
            </a:r>
            <a:r>
              <a:rPr dirty="0" sz="1200">
                <a:latin typeface="Kalinga"/>
                <a:cs typeface="Kalinga"/>
              </a:rPr>
              <a:t>à </a:t>
            </a:r>
            <a:r>
              <a:rPr dirty="0" sz="1200" spc="-5">
                <a:latin typeface="Kalinga"/>
                <a:cs typeface="Kalinga"/>
              </a:rPr>
              <a:t>TRAVERS LES ACTIVITES</a:t>
            </a:r>
            <a:r>
              <a:rPr dirty="0" sz="1200" spc="-25">
                <a:latin typeface="Kalinga"/>
                <a:cs typeface="Kalinga"/>
              </a:rPr>
              <a:t> </a:t>
            </a:r>
            <a:r>
              <a:rPr dirty="0" sz="1200" spc="-5">
                <a:latin typeface="Kalinga"/>
                <a:cs typeface="Kalinga"/>
              </a:rPr>
              <a:t>ARTISTIQUES</a:t>
            </a:r>
            <a:endParaRPr sz="1200">
              <a:latin typeface="Kalinga"/>
              <a:cs typeface="Kalinga"/>
            </a:endParaRPr>
          </a:p>
          <a:p>
            <a:pPr algn="ctr">
              <a:lnSpc>
                <a:spcPct val="100000"/>
              </a:lnSpc>
            </a:pP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Les artistes ont des talents, moi aussi , je développe mes talents</a:t>
            </a:r>
            <a:r>
              <a:rPr dirty="0" sz="1100" spc="70" u="sng">
                <a:solidFill>
                  <a:srgbClr val="333333"/>
                </a:solidFill>
                <a:latin typeface="Kalinga"/>
                <a:cs typeface="Kalinga"/>
              </a:rPr>
              <a:t> </a:t>
            </a:r>
            <a:r>
              <a:rPr dirty="0" sz="1100" spc="-5" u="sng">
                <a:solidFill>
                  <a:srgbClr val="333333"/>
                </a:solidFill>
                <a:latin typeface="Kalinga"/>
                <a:cs typeface="Kalinga"/>
              </a:rPr>
              <a:t>artistiques</a:t>
            </a:r>
            <a:endParaRPr sz="1100">
              <a:latin typeface="Kalinga"/>
              <a:cs typeface="Kaling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88589" y="1685290"/>
            <a:ext cx="2458085" cy="143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95"/>
              </a:lnSpc>
            </a:pPr>
            <a:r>
              <a:rPr dirty="0" sz="1250" spc="-35" i="1">
                <a:latin typeface="Kalinga"/>
                <a:cs typeface="Kalinga"/>
              </a:rPr>
              <a:t>Le </a:t>
            </a:r>
            <a:r>
              <a:rPr dirty="0" sz="1250" spc="-25" i="1">
                <a:latin typeface="Kalinga"/>
                <a:cs typeface="Kalinga"/>
              </a:rPr>
              <a:t>livre</a:t>
            </a:r>
            <a:r>
              <a:rPr dirty="0" sz="1250" spc="-50" i="1">
                <a:latin typeface="Kalinga"/>
                <a:cs typeface="Kalinga"/>
              </a:rPr>
              <a:t> </a:t>
            </a:r>
            <a:r>
              <a:rPr dirty="0" sz="1250" spc="-30" i="1">
                <a:latin typeface="Kalinga"/>
                <a:cs typeface="Kalinga"/>
              </a:rPr>
              <a:t>raconte:</a:t>
            </a:r>
            <a:r>
              <a:rPr dirty="0" sz="1250" i="1">
                <a:latin typeface="Kalinga"/>
                <a:cs typeface="Kalinga"/>
              </a:rPr>
              <a:t> </a:t>
            </a:r>
            <a:endParaRPr sz="1250">
              <a:latin typeface="Kalinga"/>
              <a:cs typeface="Kalinga"/>
            </a:endParaRPr>
          </a:p>
          <a:p>
            <a:pPr marL="12700" marR="5080">
              <a:lnSpc>
                <a:spcPts val="1080"/>
              </a:lnSpc>
              <a:spcBef>
                <a:spcPts val="30"/>
              </a:spcBef>
            </a:pPr>
            <a:r>
              <a:rPr dirty="0" sz="900">
                <a:latin typeface="Trebuchet MS"/>
                <a:cs typeface="Trebuchet MS"/>
              </a:rPr>
              <a:t>Le </a:t>
            </a:r>
            <a:r>
              <a:rPr dirty="0" sz="900" spc="-5">
                <a:latin typeface="Trebuchet MS"/>
                <a:cs typeface="Trebuchet MS"/>
              </a:rPr>
              <a:t>24 décembre, </a:t>
            </a:r>
            <a:r>
              <a:rPr dirty="0" sz="900" spc="5">
                <a:latin typeface="Trebuchet MS"/>
                <a:cs typeface="Trebuchet MS"/>
              </a:rPr>
              <a:t>le </a:t>
            </a:r>
            <a:r>
              <a:rPr dirty="0" sz="900" spc="-5">
                <a:latin typeface="Trebuchet MS"/>
                <a:cs typeface="Trebuchet MS"/>
              </a:rPr>
              <a:t>Père Noël </a:t>
            </a:r>
            <a:r>
              <a:rPr dirty="0" sz="900">
                <a:latin typeface="Trebuchet MS"/>
                <a:cs typeface="Trebuchet MS"/>
              </a:rPr>
              <a:t>a </a:t>
            </a:r>
            <a:r>
              <a:rPr dirty="0" sz="900" spc="-5">
                <a:latin typeface="Trebuchet MS"/>
                <a:cs typeface="Trebuchet MS"/>
              </a:rPr>
              <a:t>un travail </a:t>
            </a:r>
            <a:r>
              <a:rPr dirty="0" sz="900">
                <a:latin typeface="Trebuchet MS"/>
                <a:cs typeface="Trebuchet MS"/>
              </a:rPr>
              <a:t>fou.  </a:t>
            </a:r>
            <a:r>
              <a:rPr dirty="0" sz="900" spc="-15">
                <a:latin typeface="Trebuchet MS"/>
                <a:cs typeface="Trebuchet MS"/>
              </a:rPr>
              <a:t>Pour </a:t>
            </a:r>
            <a:r>
              <a:rPr dirty="0" sz="900" spc="-5">
                <a:latin typeface="Trebuchet MS"/>
                <a:cs typeface="Trebuchet MS"/>
              </a:rPr>
              <a:t>l'instant, bien </a:t>
            </a:r>
            <a:r>
              <a:rPr dirty="0" sz="900">
                <a:latin typeface="Trebuchet MS"/>
                <a:cs typeface="Trebuchet MS"/>
              </a:rPr>
              <a:t>au </a:t>
            </a:r>
            <a:r>
              <a:rPr dirty="0" sz="900" spc="-5">
                <a:latin typeface="Trebuchet MS"/>
                <a:cs typeface="Trebuchet MS"/>
              </a:rPr>
              <a:t>chaud </a:t>
            </a:r>
            <a:r>
              <a:rPr dirty="0" sz="900">
                <a:latin typeface="Trebuchet MS"/>
                <a:cs typeface="Trebuchet MS"/>
              </a:rPr>
              <a:t>sous </a:t>
            </a:r>
            <a:r>
              <a:rPr dirty="0" sz="900" spc="-5">
                <a:latin typeface="Trebuchet MS"/>
                <a:cs typeface="Trebuchet MS"/>
              </a:rPr>
              <a:t>la couette </a:t>
            </a:r>
            <a:r>
              <a:rPr dirty="0" sz="900">
                <a:latin typeface="Trebuchet MS"/>
                <a:cs typeface="Trebuchet MS"/>
              </a:rPr>
              <a:t>il  </a:t>
            </a:r>
            <a:r>
              <a:rPr dirty="0" sz="900" spc="-5">
                <a:latin typeface="Trebuchet MS"/>
                <a:cs typeface="Trebuchet MS"/>
              </a:rPr>
              <a:t>ronfle."Réveillez-vous!" entend-il soudain dans  </a:t>
            </a:r>
            <a:r>
              <a:rPr dirty="0" sz="900">
                <a:latin typeface="Trebuchet MS"/>
                <a:cs typeface="Trebuchet MS"/>
              </a:rPr>
              <a:t>son </a:t>
            </a:r>
            <a:r>
              <a:rPr dirty="0" sz="900" spc="-5">
                <a:latin typeface="Trebuchet MS"/>
                <a:cs typeface="Trebuchet MS"/>
              </a:rPr>
              <a:t>sommeil. (...) "Quelle heure est -il? Ah mon  </a:t>
            </a:r>
            <a:r>
              <a:rPr dirty="0" sz="900" spc="-5">
                <a:latin typeface="Trebuchet MS"/>
                <a:cs typeface="Trebuchet MS"/>
              </a:rPr>
              <a:t>Dieu! Mon réveil n'a pas</a:t>
            </a:r>
            <a:r>
              <a:rPr dirty="0" sz="900" spc="-65">
                <a:latin typeface="Trebuchet MS"/>
                <a:cs typeface="Trebuchet MS"/>
              </a:rPr>
              <a:t> </a:t>
            </a:r>
            <a:r>
              <a:rPr dirty="0" sz="900" spc="-5">
                <a:latin typeface="Trebuchet MS"/>
                <a:cs typeface="Trebuchet MS"/>
              </a:rPr>
              <a:t>sonné!"...</a:t>
            </a:r>
            <a:endParaRPr sz="900">
              <a:latin typeface="Trebuchet MS"/>
              <a:cs typeface="Trebuchet MS"/>
            </a:endParaRPr>
          </a:p>
          <a:p>
            <a:pPr marL="12700" marR="32384">
              <a:lnSpc>
                <a:spcPts val="1080"/>
              </a:lnSpc>
            </a:pPr>
            <a:r>
              <a:rPr dirty="0" sz="900">
                <a:latin typeface="Trebuchet MS"/>
                <a:cs typeface="Trebuchet MS"/>
              </a:rPr>
              <a:t>On </a:t>
            </a:r>
            <a:r>
              <a:rPr dirty="0" sz="900" spc="-5">
                <a:latin typeface="Trebuchet MS"/>
                <a:cs typeface="Trebuchet MS"/>
              </a:rPr>
              <a:t>suit les péripétie du père Noël en </a:t>
            </a:r>
            <a:r>
              <a:rPr dirty="0" sz="900">
                <a:latin typeface="Trebuchet MS"/>
                <a:cs typeface="Trebuchet MS"/>
              </a:rPr>
              <a:t>ce jour  </a:t>
            </a:r>
            <a:r>
              <a:rPr dirty="0" sz="900" spc="-5">
                <a:latin typeface="Trebuchet MS"/>
                <a:cs typeface="Trebuchet MS"/>
              </a:rPr>
              <a:t>important, réussira-t-il </a:t>
            </a:r>
            <a:r>
              <a:rPr dirty="0" sz="900">
                <a:latin typeface="Trebuchet MS"/>
                <a:cs typeface="Trebuchet MS"/>
              </a:rPr>
              <a:t>à </a:t>
            </a:r>
            <a:r>
              <a:rPr dirty="0" sz="900" spc="-15">
                <a:latin typeface="Trebuchet MS"/>
                <a:cs typeface="Trebuchet MS"/>
              </a:rPr>
              <a:t>s'habiller, </a:t>
            </a:r>
            <a:r>
              <a:rPr dirty="0" sz="900">
                <a:latin typeface="Trebuchet MS"/>
                <a:cs typeface="Trebuchet MS"/>
              </a:rPr>
              <a:t>à </a:t>
            </a:r>
            <a:r>
              <a:rPr dirty="0" sz="900" spc="-5">
                <a:latin typeface="Trebuchet MS"/>
                <a:cs typeface="Trebuchet MS"/>
              </a:rPr>
              <a:t>retrouver  </a:t>
            </a:r>
            <a:r>
              <a:rPr dirty="0" sz="900" spc="-5">
                <a:latin typeface="Trebuchet MS"/>
                <a:cs typeface="Trebuchet MS"/>
              </a:rPr>
              <a:t>tous </a:t>
            </a:r>
            <a:r>
              <a:rPr dirty="0" sz="900">
                <a:latin typeface="Trebuchet MS"/>
                <a:cs typeface="Trebuchet MS"/>
              </a:rPr>
              <a:t>ses </a:t>
            </a:r>
            <a:r>
              <a:rPr dirty="0" sz="900" spc="-5">
                <a:latin typeface="Trebuchet MS"/>
                <a:cs typeface="Trebuchet MS"/>
              </a:rPr>
              <a:t>rennes, zut un accident de traîneau,  </a:t>
            </a:r>
            <a:r>
              <a:rPr dirty="0" sz="900" spc="-5">
                <a:latin typeface="Trebuchet MS"/>
                <a:cs typeface="Trebuchet MS"/>
              </a:rPr>
              <a:t>olala </a:t>
            </a:r>
            <a:r>
              <a:rPr dirty="0" sz="900">
                <a:latin typeface="Trebuchet MS"/>
                <a:cs typeface="Trebuchet MS"/>
              </a:rPr>
              <a:t>il </a:t>
            </a:r>
            <a:r>
              <a:rPr dirty="0" sz="900" spc="-5">
                <a:latin typeface="Trebuchet MS"/>
                <a:cs typeface="Trebuchet MS"/>
              </a:rPr>
              <a:t>reste un cadeau qui n'a pas été</a:t>
            </a:r>
            <a:r>
              <a:rPr dirty="0" sz="900" spc="-30">
                <a:latin typeface="Trebuchet MS"/>
                <a:cs typeface="Trebuchet MS"/>
              </a:rPr>
              <a:t> </a:t>
            </a:r>
            <a:r>
              <a:rPr dirty="0" sz="900" spc="-5">
                <a:latin typeface="Trebuchet MS"/>
                <a:cs typeface="Trebuchet MS"/>
              </a:rPr>
              <a:t>livré...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30240" y="252730"/>
            <a:ext cx="4657725" cy="740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25" b="1">
                <a:latin typeface="Arial"/>
                <a:cs typeface="Arial"/>
              </a:rPr>
              <a:t>J </a:t>
            </a:r>
            <a:r>
              <a:rPr dirty="0" sz="1800" spc="-229" b="1">
                <a:latin typeface="Arial"/>
                <a:cs typeface="Arial"/>
              </a:rPr>
              <a:t>E   </a:t>
            </a:r>
            <a:r>
              <a:rPr dirty="0" sz="1800" spc="-175" b="1">
                <a:latin typeface="Arial"/>
                <a:cs typeface="Arial"/>
              </a:rPr>
              <a:t>DEVELOPPE  </a:t>
            </a:r>
            <a:r>
              <a:rPr dirty="0" sz="1800" spc="-220" b="1">
                <a:latin typeface="Arial"/>
                <a:cs typeface="Arial"/>
              </a:rPr>
              <a:t>MES  </a:t>
            </a:r>
            <a:r>
              <a:rPr dirty="0" sz="1800" spc="-150" b="1">
                <a:latin typeface="Arial"/>
                <a:cs typeface="Arial"/>
              </a:rPr>
              <a:t>TALENTS</a:t>
            </a:r>
            <a:r>
              <a:rPr dirty="0" sz="1800" spc="95" b="1">
                <a:latin typeface="Arial"/>
                <a:cs typeface="Arial"/>
              </a:rPr>
              <a:t> </a:t>
            </a:r>
            <a:r>
              <a:rPr dirty="0" sz="1800" spc="-50" b="1">
                <a:latin typeface="Arial"/>
                <a:cs typeface="Arial"/>
              </a:rPr>
              <a:t>ARTISTIQUES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00">
              <a:latin typeface="Times New Roman"/>
              <a:cs typeface="Times New Roman"/>
            </a:endParaRPr>
          </a:p>
          <a:p>
            <a:pPr marL="933450">
              <a:lnSpc>
                <a:spcPct val="100000"/>
              </a:lnSpc>
            </a:pPr>
            <a:r>
              <a:rPr dirty="0" sz="1600">
                <a:latin typeface="Trebuchet MS"/>
                <a:cs typeface="Trebuchet MS"/>
              </a:rPr>
              <a:t>A </a:t>
            </a:r>
            <a:r>
              <a:rPr dirty="0" sz="1600" spc="-5">
                <a:latin typeface="Trebuchet MS"/>
                <a:cs typeface="Trebuchet MS"/>
              </a:rPr>
              <a:t>la maison, </a:t>
            </a:r>
            <a:r>
              <a:rPr dirty="0" sz="1600">
                <a:latin typeface="Trebuchet MS"/>
                <a:cs typeface="Trebuchet MS"/>
              </a:rPr>
              <a:t>je </a:t>
            </a:r>
            <a:r>
              <a:rPr dirty="0" sz="1600" spc="-5">
                <a:latin typeface="Trebuchet MS"/>
                <a:cs typeface="Trebuchet MS"/>
              </a:rPr>
              <a:t>décore cette Nana</a:t>
            </a:r>
            <a:r>
              <a:rPr dirty="0" sz="1600" spc="-165">
                <a:latin typeface="Trebuchet MS"/>
                <a:cs typeface="Trebuchet MS"/>
              </a:rPr>
              <a:t> </a:t>
            </a:r>
            <a:r>
              <a:rPr dirty="0" sz="1600">
                <a:latin typeface="Trebuchet MS"/>
                <a:cs typeface="Trebuchet MS"/>
              </a:rPr>
              <a:t>: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55650" y="3629659"/>
            <a:ext cx="113030" cy="165100"/>
          </a:xfrm>
          <a:custGeom>
            <a:avLst/>
            <a:gdLst/>
            <a:ahLst/>
            <a:cxnLst/>
            <a:rect l="l" t="t" r="r" b="b"/>
            <a:pathLst>
              <a:path w="113030" h="165100">
                <a:moveTo>
                  <a:pt x="42281" y="45719"/>
                </a:moveTo>
                <a:lnTo>
                  <a:pt x="21590" y="45719"/>
                </a:lnTo>
                <a:lnTo>
                  <a:pt x="104140" y="165100"/>
                </a:lnTo>
                <a:lnTo>
                  <a:pt x="113030" y="165100"/>
                </a:lnTo>
                <a:lnTo>
                  <a:pt x="112629" y="113029"/>
                </a:lnTo>
                <a:lnTo>
                  <a:pt x="91440" y="113029"/>
                </a:lnTo>
                <a:lnTo>
                  <a:pt x="42281" y="45719"/>
                </a:lnTo>
                <a:close/>
              </a:path>
              <a:path w="113030" h="165100">
                <a:moveTo>
                  <a:pt x="8890" y="0"/>
                </a:moveTo>
                <a:lnTo>
                  <a:pt x="0" y="0"/>
                </a:lnTo>
                <a:lnTo>
                  <a:pt x="1270" y="163829"/>
                </a:lnTo>
                <a:lnTo>
                  <a:pt x="21590" y="163829"/>
                </a:lnTo>
                <a:lnTo>
                  <a:pt x="21590" y="45719"/>
                </a:lnTo>
                <a:lnTo>
                  <a:pt x="42281" y="45719"/>
                </a:lnTo>
                <a:lnTo>
                  <a:pt x="8890" y="0"/>
                </a:lnTo>
                <a:close/>
              </a:path>
              <a:path w="113030" h="165100">
                <a:moveTo>
                  <a:pt x="111759" y="0"/>
                </a:moveTo>
                <a:lnTo>
                  <a:pt x="90169" y="0"/>
                </a:lnTo>
                <a:lnTo>
                  <a:pt x="91440" y="113029"/>
                </a:lnTo>
                <a:lnTo>
                  <a:pt x="112629" y="113029"/>
                </a:lnTo>
                <a:lnTo>
                  <a:pt x="1117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92810" y="3670300"/>
            <a:ext cx="107950" cy="124460"/>
          </a:xfrm>
          <a:custGeom>
            <a:avLst/>
            <a:gdLst/>
            <a:ahLst/>
            <a:cxnLst/>
            <a:rect l="l" t="t" r="r" b="b"/>
            <a:pathLst>
              <a:path w="107950" h="124460">
                <a:moveTo>
                  <a:pt x="53340" y="0"/>
                </a:moveTo>
                <a:lnTo>
                  <a:pt x="15240" y="17779"/>
                </a:lnTo>
                <a:lnTo>
                  <a:pt x="0" y="62229"/>
                </a:lnTo>
                <a:lnTo>
                  <a:pt x="952" y="75803"/>
                </a:lnTo>
                <a:lnTo>
                  <a:pt x="22641" y="115351"/>
                </a:lnTo>
                <a:lnTo>
                  <a:pt x="54609" y="124460"/>
                </a:lnTo>
                <a:lnTo>
                  <a:pt x="66297" y="123487"/>
                </a:lnTo>
                <a:lnTo>
                  <a:pt x="76676" y="120491"/>
                </a:lnTo>
                <a:lnTo>
                  <a:pt x="85863" y="115351"/>
                </a:lnTo>
                <a:lnTo>
                  <a:pt x="93980" y="107950"/>
                </a:lnTo>
                <a:lnTo>
                  <a:pt x="94791" y="106679"/>
                </a:lnTo>
                <a:lnTo>
                  <a:pt x="54609" y="106679"/>
                </a:lnTo>
                <a:lnTo>
                  <a:pt x="40540" y="103842"/>
                </a:lnTo>
                <a:lnTo>
                  <a:pt x="30638" y="95408"/>
                </a:lnTo>
                <a:lnTo>
                  <a:pt x="24784" y="81498"/>
                </a:lnTo>
                <a:lnTo>
                  <a:pt x="22859" y="62229"/>
                </a:lnTo>
                <a:lnTo>
                  <a:pt x="23336" y="52447"/>
                </a:lnTo>
                <a:lnTo>
                  <a:pt x="47446" y="18514"/>
                </a:lnTo>
                <a:lnTo>
                  <a:pt x="54609" y="17779"/>
                </a:lnTo>
                <a:lnTo>
                  <a:pt x="93980" y="17779"/>
                </a:lnTo>
                <a:lnTo>
                  <a:pt x="85844" y="10179"/>
                </a:lnTo>
                <a:lnTo>
                  <a:pt x="76517" y="4603"/>
                </a:lnTo>
                <a:lnTo>
                  <a:pt x="65762" y="1170"/>
                </a:lnTo>
                <a:lnTo>
                  <a:pt x="53340" y="0"/>
                </a:lnTo>
                <a:close/>
              </a:path>
              <a:path w="107950" h="124460">
                <a:moveTo>
                  <a:pt x="93980" y="17779"/>
                </a:moveTo>
                <a:lnTo>
                  <a:pt x="54609" y="17779"/>
                </a:lnTo>
                <a:lnTo>
                  <a:pt x="67944" y="20617"/>
                </a:lnTo>
                <a:lnTo>
                  <a:pt x="77469" y="29051"/>
                </a:lnTo>
                <a:lnTo>
                  <a:pt x="83184" y="42961"/>
                </a:lnTo>
                <a:lnTo>
                  <a:pt x="85090" y="62229"/>
                </a:lnTo>
                <a:lnTo>
                  <a:pt x="85149" y="72211"/>
                </a:lnTo>
                <a:lnTo>
                  <a:pt x="83661" y="81121"/>
                </a:lnTo>
                <a:lnTo>
                  <a:pt x="54609" y="106679"/>
                </a:lnTo>
                <a:lnTo>
                  <a:pt x="94791" y="106679"/>
                </a:lnTo>
                <a:lnTo>
                  <a:pt x="99913" y="98663"/>
                </a:lnTo>
                <a:lnTo>
                  <a:pt x="104298" y="87947"/>
                </a:lnTo>
                <a:lnTo>
                  <a:pt x="107017" y="75803"/>
                </a:lnTo>
                <a:lnTo>
                  <a:pt x="107950" y="62229"/>
                </a:lnTo>
                <a:lnTo>
                  <a:pt x="107017" y="48676"/>
                </a:lnTo>
                <a:lnTo>
                  <a:pt x="104298" y="36671"/>
                </a:lnTo>
                <a:lnTo>
                  <a:pt x="99913" y="26332"/>
                </a:lnTo>
                <a:lnTo>
                  <a:pt x="93980" y="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21080" y="3674109"/>
            <a:ext cx="97790" cy="120650"/>
          </a:xfrm>
          <a:custGeom>
            <a:avLst/>
            <a:gdLst/>
            <a:ahLst/>
            <a:cxnLst/>
            <a:rect l="l" t="t" r="r" b="b"/>
            <a:pathLst>
              <a:path w="97790" h="120650">
                <a:moveTo>
                  <a:pt x="21589" y="0"/>
                </a:moveTo>
                <a:lnTo>
                  <a:pt x="0" y="0"/>
                </a:lnTo>
                <a:lnTo>
                  <a:pt x="1269" y="77469"/>
                </a:lnTo>
                <a:lnTo>
                  <a:pt x="17621" y="114220"/>
                </a:lnTo>
                <a:lnTo>
                  <a:pt x="41909" y="120650"/>
                </a:lnTo>
                <a:lnTo>
                  <a:pt x="48259" y="120650"/>
                </a:lnTo>
                <a:lnTo>
                  <a:pt x="77469" y="102869"/>
                </a:lnTo>
                <a:lnTo>
                  <a:pt x="45719" y="102869"/>
                </a:lnTo>
                <a:lnTo>
                  <a:pt x="35520" y="101203"/>
                </a:lnTo>
                <a:lnTo>
                  <a:pt x="27939" y="96202"/>
                </a:lnTo>
                <a:lnTo>
                  <a:pt x="23217" y="87868"/>
                </a:lnTo>
                <a:lnTo>
                  <a:pt x="21589" y="76200"/>
                </a:lnTo>
                <a:lnTo>
                  <a:pt x="21589" y="0"/>
                </a:lnTo>
                <a:close/>
              </a:path>
              <a:path w="97790" h="120650">
                <a:moveTo>
                  <a:pt x="97789" y="0"/>
                </a:moveTo>
                <a:lnTo>
                  <a:pt x="77469" y="0"/>
                </a:lnTo>
                <a:lnTo>
                  <a:pt x="77469" y="83819"/>
                </a:lnTo>
                <a:lnTo>
                  <a:pt x="74929" y="88900"/>
                </a:lnTo>
                <a:lnTo>
                  <a:pt x="66039" y="97789"/>
                </a:lnTo>
                <a:lnTo>
                  <a:pt x="59689" y="101600"/>
                </a:lnTo>
                <a:lnTo>
                  <a:pt x="53339" y="102869"/>
                </a:lnTo>
                <a:lnTo>
                  <a:pt x="77469" y="102869"/>
                </a:lnTo>
                <a:lnTo>
                  <a:pt x="77469" y="119379"/>
                </a:lnTo>
                <a:lnTo>
                  <a:pt x="97789" y="119379"/>
                </a:lnTo>
                <a:lnTo>
                  <a:pt x="977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40460" y="3670300"/>
            <a:ext cx="78740" cy="124460"/>
          </a:xfrm>
          <a:custGeom>
            <a:avLst/>
            <a:gdLst/>
            <a:ahLst/>
            <a:cxnLst/>
            <a:rect l="l" t="t" r="r" b="b"/>
            <a:pathLst>
              <a:path w="78740" h="124460">
                <a:moveTo>
                  <a:pt x="7620" y="93979"/>
                </a:moveTo>
                <a:lnTo>
                  <a:pt x="35559" y="124460"/>
                </a:lnTo>
                <a:lnTo>
                  <a:pt x="45342" y="123963"/>
                </a:lnTo>
                <a:lnTo>
                  <a:pt x="74700" y="106679"/>
                </a:lnTo>
                <a:lnTo>
                  <a:pt x="36830" y="106679"/>
                </a:lnTo>
                <a:lnTo>
                  <a:pt x="30837" y="105945"/>
                </a:lnTo>
                <a:lnTo>
                  <a:pt x="24129" y="103663"/>
                </a:lnTo>
                <a:lnTo>
                  <a:pt x="16470" y="99714"/>
                </a:lnTo>
                <a:lnTo>
                  <a:pt x="7620" y="93979"/>
                </a:lnTo>
                <a:close/>
              </a:path>
              <a:path w="78740" h="124460">
                <a:moveTo>
                  <a:pt x="38100" y="0"/>
                </a:moveTo>
                <a:lnTo>
                  <a:pt x="0" y="21589"/>
                </a:lnTo>
                <a:lnTo>
                  <a:pt x="0" y="35560"/>
                </a:lnTo>
                <a:lnTo>
                  <a:pt x="1270" y="39370"/>
                </a:lnTo>
                <a:lnTo>
                  <a:pt x="1270" y="43179"/>
                </a:lnTo>
                <a:lnTo>
                  <a:pt x="3809" y="45720"/>
                </a:lnTo>
                <a:lnTo>
                  <a:pt x="5080" y="49529"/>
                </a:lnTo>
                <a:lnTo>
                  <a:pt x="12700" y="57150"/>
                </a:lnTo>
                <a:lnTo>
                  <a:pt x="20320" y="62229"/>
                </a:lnTo>
                <a:lnTo>
                  <a:pt x="26670" y="66039"/>
                </a:lnTo>
                <a:lnTo>
                  <a:pt x="36830" y="69850"/>
                </a:lnTo>
                <a:lnTo>
                  <a:pt x="45164" y="74632"/>
                </a:lnTo>
                <a:lnTo>
                  <a:pt x="51117" y="79533"/>
                </a:lnTo>
                <a:lnTo>
                  <a:pt x="54689" y="84673"/>
                </a:lnTo>
                <a:lnTo>
                  <a:pt x="55880" y="90170"/>
                </a:lnTo>
                <a:lnTo>
                  <a:pt x="55880" y="101600"/>
                </a:lnTo>
                <a:lnTo>
                  <a:pt x="49530" y="106679"/>
                </a:lnTo>
                <a:lnTo>
                  <a:pt x="74700" y="106679"/>
                </a:lnTo>
                <a:lnTo>
                  <a:pt x="75882" y="104775"/>
                </a:lnTo>
                <a:lnTo>
                  <a:pt x="78025" y="98067"/>
                </a:lnTo>
                <a:lnTo>
                  <a:pt x="78740" y="90170"/>
                </a:lnTo>
                <a:lnTo>
                  <a:pt x="78740" y="82550"/>
                </a:lnTo>
                <a:lnTo>
                  <a:pt x="76200" y="74929"/>
                </a:lnTo>
                <a:lnTo>
                  <a:pt x="71120" y="69850"/>
                </a:lnTo>
                <a:lnTo>
                  <a:pt x="67309" y="64770"/>
                </a:lnTo>
                <a:lnTo>
                  <a:pt x="60959" y="59689"/>
                </a:lnTo>
                <a:lnTo>
                  <a:pt x="50800" y="55879"/>
                </a:lnTo>
                <a:lnTo>
                  <a:pt x="35559" y="48260"/>
                </a:lnTo>
                <a:lnTo>
                  <a:pt x="26670" y="44450"/>
                </a:lnTo>
                <a:lnTo>
                  <a:pt x="22859" y="39370"/>
                </a:lnTo>
                <a:lnTo>
                  <a:pt x="21590" y="30479"/>
                </a:lnTo>
                <a:lnTo>
                  <a:pt x="21590" y="26670"/>
                </a:lnTo>
                <a:lnTo>
                  <a:pt x="24130" y="24129"/>
                </a:lnTo>
                <a:lnTo>
                  <a:pt x="27940" y="21589"/>
                </a:lnTo>
                <a:lnTo>
                  <a:pt x="30480" y="19050"/>
                </a:lnTo>
                <a:lnTo>
                  <a:pt x="35559" y="17779"/>
                </a:lnTo>
                <a:lnTo>
                  <a:pt x="68341" y="17779"/>
                </a:lnTo>
                <a:lnTo>
                  <a:pt x="71120" y="8889"/>
                </a:lnTo>
                <a:lnTo>
                  <a:pt x="61852" y="5357"/>
                </a:lnTo>
                <a:lnTo>
                  <a:pt x="53181" y="2540"/>
                </a:lnTo>
                <a:lnTo>
                  <a:pt x="45223" y="674"/>
                </a:lnTo>
                <a:lnTo>
                  <a:pt x="38100" y="0"/>
                </a:lnTo>
                <a:close/>
              </a:path>
              <a:path w="78740" h="124460">
                <a:moveTo>
                  <a:pt x="68341" y="17779"/>
                </a:moveTo>
                <a:lnTo>
                  <a:pt x="39370" y="17779"/>
                </a:lnTo>
                <a:lnTo>
                  <a:pt x="46017" y="18494"/>
                </a:lnTo>
                <a:lnTo>
                  <a:pt x="52546" y="20637"/>
                </a:lnTo>
                <a:lnTo>
                  <a:pt x="58836" y="24209"/>
                </a:lnTo>
                <a:lnTo>
                  <a:pt x="64770" y="29210"/>
                </a:lnTo>
                <a:lnTo>
                  <a:pt x="68341" y="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01750" y="3624579"/>
            <a:ext cx="77470" cy="168910"/>
          </a:xfrm>
          <a:custGeom>
            <a:avLst/>
            <a:gdLst/>
            <a:ahLst/>
            <a:cxnLst/>
            <a:rect l="l" t="t" r="r" b="b"/>
            <a:pathLst>
              <a:path w="77469" h="168910">
                <a:moveTo>
                  <a:pt x="38100" y="67310"/>
                </a:moveTo>
                <a:lnTo>
                  <a:pt x="17780" y="67310"/>
                </a:lnTo>
                <a:lnTo>
                  <a:pt x="17780" y="168910"/>
                </a:lnTo>
                <a:lnTo>
                  <a:pt x="38100" y="168910"/>
                </a:lnTo>
                <a:lnTo>
                  <a:pt x="38100" y="67310"/>
                </a:lnTo>
                <a:close/>
              </a:path>
              <a:path w="77469" h="168910">
                <a:moveTo>
                  <a:pt x="60959" y="49530"/>
                </a:moveTo>
                <a:lnTo>
                  <a:pt x="0" y="49530"/>
                </a:lnTo>
                <a:lnTo>
                  <a:pt x="0" y="67310"/>
                </a:lnTo>
                <a:lnTo>
                  <a:pt x="62230" y="67310"/>
                </a:lnTo>
                <a:lnTo>
                  <a:pt x="60959" y="49530"/>
                </a:lnTo>
                <a:close/>
              </a:path>
              <a:path w="77469" h="168910">
                <a:moveTo>
                  <a:pt x="63500" y="0"/>
                </a:moveTo>
                <a:lnTo>
                  <a:pt x="57150" y="0"/>
                </a:lnTo>
                <a:lnTo>
                  <a:pt x="48299" y="932"/>
                </a:lnTo>
                <a:lnTo>
                  <a:pt x="19367" y="28892"/>
                </a:lnTo>
                <a:lnTo>
                  <a:pt x="16509" y="49530"/>
                </a:lnTo>
                <a:lnTo>
                  <a:pt x="38100" y="49530"/>
                </a:lnTo>
                <a:lnTo>
                  <a:pt x="38100" y="36830"/>
                </a:lnTo>
                <a:lnTo>
                  <a:pt x="39369" y="30480"/>
                </a:lnTo>
                <a:lnTo>
                  <a:pt x="44450" y="25400"/>
                </a:lnTo>
                <a:lnTo>
                  <a:pt x="48259" y="20320"/>
                </a:lnTo>
                <a:lnTo>
                  <a:pt x="53340" y="17780"/>
                </a:lnTo>
                <a:lnTo>
                  <a:pt x="72096" y="17780"/>
                </a:lnTo>
                <a:lnTo>
                  <a:pt x="77469" y="3810"/>
                </a:lnTo>
                <a:lnTo>
                  <a:pt x="69850" y="1270"/>
                </a:lnTo>
                <a:lnTo>
                  <a:pt x="63500" y="0"/>
                </a:lnTo>
                <a:close/>
              </a:path>
              <a:path w="77469" h="168910">
                <a:moveTo>
                  <a:pt x="72096" y="17780"/>
                </a:moveTo>
                <a:lnTo>
                  <a:pt x="63500" y="17780"/>
                </a:lnTo>
                <a:lnTo>
                  <a:pt x="71119" y="20320"/>
                </a:lnTo>
                <a:lnTo>
                  <a:pt x="72096" y="17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5569" y="3611879"/>
            <a:ext cx="110489" cy="182880"/>
          </a:xfrm>
          <a:custGeom>
            <a:avLst/>
            <a:gdLst/>
            <a:ahLst/>
            <a:cxnLst/>
            <a:rect l="l" t="t" r="r" b="b"/>
            <a:pathLst>
              <a:path w="110490" h="182879">
                <a:moveTo>
                  <a:pt x="55880" y="58420"/>
                </a:moveTo>
                <a:lnTo>
                  <a:pt x="17780" y="74930"/>
                </a:lnTo>
                <a:lnTo>
                  <a:pt x="0" y="121920"/>
                </a:lnTo>
                <a:lnTo>
                  <a:pt x="1726" y="135493"/>
                </a:lnTo>
                <a:lnTo>
                  <a:pt x="27126" y="174307"/>
                </a:lnTo>
                <a:lnTo>
                  <a:pt x="55880" y="182880"/>
                </a:lnTo>
                <a:lnTo>
                  <a:pt x="63460" y="182641"/>
                </a:lnTo>
                <a:lnTo>
                  <a:pt x="99060" y="170180"/>
                </a:lnTo>
                <a:lnTo>
                  <a:pt x="96096" y="165100"/>
                </a:lnTo>
                <a:lnTo>
                  <a:pt x="59690" y="165100"/>
                </a:lnTo>
                <a:lnTo>
                  <a:pt x="52327" y="164584"/>
                </a:lnTo>
                <a:lnTo>
                  <a:pt x="23574" y="133151"/>
                </a:lnTo>
                <a:lnTo>
                  <a:pt x="22860" y="123190"/>
                </a:lnTo>
                <a:lnTo>
                  <a:pt x="107950" y="123190"/>
                </a:lnTo>
                <a:lnTo>
                  <a:pt x="109220" y="119380"/>
                </a:lnTo>
                <a:lnTo>
                  <a:pt x="110490" y="114300"/>
                </a:lnTo>
                <a:lnTo>
                  <a:pt x="110406" y="108327"/>
                </a:lnTo>
                <a:lnTo>
                  <a:pt x="110252" y="106680"/>
                </a:lnTo>
                <a:lnTo>
                  <a:pt x="22860" y="106680"/>
                </a:lnTo>
                <a:lnTo>
                  <a:pt x="22860" y="97790"/>
                </a:lnTo>
                <a:lnTo>
                  <a:pt x="57150" y="76200"/>
                </a:lnTo>
                <a:lnTo>
                  <a:pt x="97556" y="76200"/>
                </a:lnTo>
                <a:lnTo>
                  <a:pt x="95250" y="73660"/>
                </a:lnTo>
                <a:lnTo>
                  <a:pt x="87669" y="66992"/>
                </a:lnTo>
                <a:lnTo>
                  <a:pt x="78422" y="62229"/>
                </a:lnTo>
                <a:lnTo>
                  <a:pt x="67746" y="59372"/>
                </a:lnTo>
                <a:lnTo>
                  <a:pt x="55880" y="58420"/>
                </a:lnTo>
                <a:close/>
              </a:path>
              <a:path w="110490" h="182879">
                <a:moveTo>
                  <a:pt x="90170" y="154940"/>
                </a:moveTo>
                <a:lnTo>
                  <a:pt x="83978" y="159742"/>
                </a:lnTo>
                <a:lnTo>
                  <a:pt x="76835" y="162877"/>
                </a:lnTo>
                <a:lnTo>
                  <a:pt x="68738" y="164584"/>
                </a:lnTo>
                <a:lnTo>
                  <a:pt x="59690" y="165100"/>
                </a:lnTo>
                <a:lnTo>
                  <a:pt x="96096" y="165100"/>
                </a:lnTo>
                <a:lnTo>
                  <a:pt x="90170" y="154940"/>
                </a:lnTo>
                <a:close/>
              </a:path>
              <a:path w="110490" h="182879">
                <a:moveTo>
                  <a:pt x="97556" y="76200"/>
                </a:moveTo>
                <a:lnTo>
                  <a:pt x="57150" y="76200"/>
                </a:lnTo>
                <a:lnTo>
                  <a:pt x="64313" y="76874"/>
                </a:lnTo>
                <a:lnTo>
                  <a:pt x="70643" y="78739"/>
                </a:lnTo>
                <a:lnTo>
                  <a:pt x="76259" y="81557"/>
                </a:lnTo>
                <a:lnTo>
                  <a:pt x="81280" y="85090"/>
                </a:lnTo>
                <a:lnTo>
                  <a:pt x="86360" y="91440"/>
                </a:lnTo>
                <a:lnTo>
                  <a:pt x="88900" y="97790"/>
                </a:lnTo>
                <a:lnTo>
                  <a:pt x="88900" y="106680"/>
                </a:lnTo>
                <a:lnTo>
                  <a:pt x="110252" y="106680"/>
                </a:lnTo>
                <a:lnTo>
                  <a:pt x="109537" y="99020"/>
                </a:lnTo>
                <a:lnTo>
                  <a:pt x="106680" y="89535"/>
                </a:lnTo>
                <a:lnTo>
                  <a:pt x="101917" y="81002"/>
                </a:lnTo>
                <a:lnTo>
                  <a:pt x="97556" y="76200"/>
                </a:lnTo>
                <a:close/>
              </a:path>
              <a:path w="110490" h="182879">
                <a:moveTo>
                  <a:pt x="63500" y="0"/>
                </a:moveTo>
                <a:lnTo>
                  <a:pt x="50800" y="0"/>
                </a:lnTo>
                <a:lnTo>
                  <a:pt x="17780" y="38100"/>
                </a:lnTo>
                <a:lnTo>
                  <a:pt x="38100" y="38100"/>
                </a:lnTo>
                <a:lnTo>
                  <a:pt x="55880" y="16510"/>
                </a:lnTo>
                <a:lnTo>
                  <a:pt x="77808" y="16510"/>
                </a:lnTo>
                <a:lnTo>
                  <a:pt x="63500" y="0"/>
                </a:lnTo>
                <a:close/>
              </a:path>
              <a:path w="110490" h="182879">
                <a:moveTo>
                  <a:pt x="77808" y="16510"/>
                </a:moveTo>
                <a:lnTo>
                  <a:pt x="55880" y="16510"/>
                </a:lnTo>
                <a:lnTo>
                  <a:pt x="74930" y="38100"/>
                </a:lnTo>
                <a:lnTo>
                  <a:pt x="96520" y="38100"/>
                </a:lnTo>
                <a:lnTo>
                  <a:pt x="77808" y="165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10030" y="3641090"/>
            <a:ext cx="77470" cy="153670"/>
          </a:xfrm>
          <a:custGeom>
            <a:avLst/>
            <a:gdLst/>
            <a:ahLst/>
            <a:cxnLst/>
            <a:rect l="l" t="t" r="r" b="b"/>
            <a:pathLst>
              <a:path w="77469" h="153670">
                <a:moveTo>
                  <a:pt x="35559" y="50800"/>
                </a:moveTo>
                <a:lnTo>
                  <a:pt x="15239" y="50800"/>
                </a:lnTo>
                <a:lnTo>
                  <a:pt x="15239" y="116839"/>
                </a:lnTo>
                <a:lnTo>
                  <a:pt x="36036" y="150971"/>
                </a:lnTo>
                <a:lnTo>
                  <a:pt x="49529" y="153670"/>
                </a:lnTo>
                <a:lnTo>
                  <a:pt x="56931" y="153431"/>
                </a:lnTo>
                <a:lnTo>
                  <a:pt x="63976" y="152717"/>
                </a:lnTo>
                <a:lnTo>
                  <a:pt x="70782" y="151526"/>
                </a:lnTo>
                <a:lnTo>
                  <a:pt x="77469" y="149860"/>
                </a:lnTo>
                <a:lnTo>
                  <a:pt x="75474" y="135889"/>
                </a:lnTo>
                <a:lnTo>
                  <a:pt x="50800" y="135889"/>
                </a:lnTo>
                <a:lnTo>
                  <a:pt x="44450" y="134620"/>
                </a:lnTo>
                <a:lnTo>
                  <a:pt x="40639" y="130810"/>
                </a:lnTo>
                <a:lnTo>
                  <a:pt x="38100" y="125730"/>
                </a:lnTo>
                <a:lnTo>
                  <a:pt x="35559" y="119380"/>
                </a:lnTo>
                <a:lnTo>
                  <a:pt x="35559" y="50800"/>
                </a:lnTo>
                <a:close/>
              </a:path>
              <a:path w="77469" h="153670">
                <a:moveTo>
                  <a:pt x="74929" y="132080"/>
                </a:moveTo>
                <a:lnTo>
                  <a:pt x="68579" y="134620"/>
                </a:lnTo>
                <a:lnTo>
                  <a:pt x="63500" y="135889"/>
                </a:lnTo>
                <a:lnTo>
                  <a:pt x="75474" y="135889"/>
                </a:lnTo>
                <a:lnTo>
                  <a:pt x="74929" y="132080"/>
                </a:lnTo>
                <a:close/>
              </a:path>
              <a:path w="77469" h="153670">
                <a:moveTo>
                  <a:pt x="68579" y="33020"/>
                </a:moveTo>
                <a:lnTo>
                  <a:pt x="0" y="33020"/>
                </a:lnTo>
                <a:lnTo>
                  <a:pt x="1269" y="50800"/>
                </a:lnTo>
                <a:lnTo>
                  <a:pt x="68579" y="50800"/>
                </a:lnTo>
                <a:lnTo>
                  <a:pt x="68579" y="33020"/>
                </a:lnTo>
                <a:close/>
              </a:path>
              <a:path w="77469" h="153670">
                <a:moveTo>
                  <a:pt x="35559" y="0"/>
                </a:moveTo>
                <a:lnTo>
                  <a:pt x="13969" y="7620"/>
                </a:lnTo>
                <a:lnTo>
                  <a:pt x="15239" y="33020"/>
                </a:lnTo>
                <a:lnTo>
                  <a:pt x="35559" y="33020"/>
                </a:lnTo>
                <a:lnTo>
                  <a:pt x="355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601469" y="3670300"/>
            <a:ext cx="107950" cy="124460"/>
          </a:xfrm>
          <a:custGeom>
            <a:avLst/>
            <a:gdLst/>
            <a:ahLst/>
            <a:cxnLst/>
            <a:rect l="l" t="t" r="r" b="b"/>
            <a:pathLst>
              <a:path w="107950" h="124460">
                <a:moveTo>
                  <a:pt x="53340" y="0"/>
                </a:moveTo>
                <a:lnTo>
                  <a:pt x="13970" y="17779"/>
                </a:lnTo>
                <a:lnTo>
                  <a:pt x="0" y="62229"/>
                </a:lnTo>
                <a:lnTo>
                  <a:pt x="932" y="75803"/>
                </a:lnTo>
                <a:lnTo>
                  <a:pt x="22105" y="115351"/>
                </a:lnTo>
                <a:lnTo>
                  <a:pt x="54610" y="124460"/>
                </a:lnTo>
                <a:lnTo>
                  <a:pt x="66297" y="123487"/>
                </a:lnTo>
                <a:lnTo>
                  <a:pt x="76676" y="120491"/>
                </a:lnTo>
                <a:lnTo>
                  <a:pt x="85863" y="115351"/>
                </a:lnTo>
                <a:lnTo>
                  <a:pt x="93980" y="107950"/>
                </a:lnTo>
                <a:lnTo>
                  <a:pt x="94791" y="106679"/>
                </a:lnTo>
                <a:lnTo>
                  <a:pt x="54610" y="106679"/>
                </a:lnTo>
                <a:lnTo>
                  <a:pt x="40520" y="103842"/>
                </a:lnTo>
                <a:lnTo>
                  <a:pt x="30480" y="95408"/>
                </a:lnTo>
                <a:lnTo>
                  <a:pt x="24249" y="81498"/>
                </a:lnTo>
                <a:lnTo>
                  <a:pt x="21590" y="62229"/>
                </a:lnTo>
                <a:lnTo>
                  <a:pt x="22264" y="52447"/>
                </a:lnTo>
                <a:lnTo>
                  <a:pt x="46732" y="18514"/>
                </a:lnTo>
                <a:lnTo>
                  <a:pt x="53340" y="17779"/>
                </a:lnTo>
                <a:lnTo>
                  <a:pt x="93980" y="17779"/>
                </a:lnTo>
                <a:lnTo>
                  <a:pt x="85844" y="10179"/>
                </a:lnTo>
                <a:lnTo>
                  <a:pt x="76517" y="4603"/>
                </a:lnTo>
                <a:lnTo>
                  <a:pt x="65762" y="1170"/>
                </a:lnTo>
                <a:lnTo>
                  <a:pt x="53340" y="0"/>
                </a:lnTo>
                <a:close/>
              </a:path>
              <a:path w="107950" h="124460">
                <a:moveTo>
                  <a:pt x="93980" y="17779"/>
                </a:moveTo>
                <a:lnTo>
                  <a:pt x="53340" y="17779"/>
                </a:lnTo>
                <a:lnTo>
                  <a:pt x="67409" y="20617"/>
                </a:lnTo>
                <a:lnTo>
                  <a:pt x="77311" y="29051"/>
                </a:lnTo>
                <a:lnTo>
                  <a:pt x="83165" y="42961"/>
                </a:lnTo>
                <a:lnTo>
                  <a:pt x="85090" y="62229"/>
                </a:lnTo>
                <a:lnTo>
                  <a:pt x="85149" y="72211"/>
                </a:lnTo>
                <a:lnTo>
                  <a:pt x="83661" y="81121"/>
                </a:lnTo>
                <a:lnTo>
                  <a:pt x="54610" y="106679"/>
                </a:lnTo>
                <a:lnTo>
                  <a:pt x="94791" y="106679"/>
                </a:lnTo>
                <a:lnTo>
                  <a:pt x="99913" y="98663"/>
                </a:lnTo>
                <a:lnTo>
                  <a:pt x="104298" y="87947"/>
                </a:lnTo>
                <a:lnTo>
                  <a:pt x="107017" y="75803"/>
                </a:lnTo>
                <a:lnTo>
                  <a:pt x="107950" y="62229"/>
                </a:lnTo>
                <a:lnTo>
                  <a:pt x="107017" y="48676"/>
                </a:lnTo>
                <a:lnTo>
                  <a:pt x="104298" y="36671"/>
                </a:lnTo>
                <a:lnTo>
                  <a:pt x="99913" y="26332"/>
                </a:lnTo>
                <a:lnTo>
                  <a:pt x="93980" y="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31010" y="3670300"/>
            <a:ext cx="95250" cy="123189"/>
          </a:xfrm>
          <a:custGeom>
            <a:avLst/>
            <a:gdLst/>
            <a:ahLst/>
            <a:cxnLst/>
            <a:rect l="l" t="t" r="r" b="b"/>
            <a:pathLst>
              <a:path w="95250" h="123189">
                <a:moveTo>
                  <a:pt x="15239" y="3810"/>
                </a:moveTo>
                <a:lnTo>
                  <a:pt x="0" y="3810"/>
                </a:lnTo>
                <a:lnTo>
                  <a:pt x="1269" y="123189"/>
                </a:lnTo>
                <a:lnTo>
                  <a:pt x="21589" y="123189"/>
                </a:lnTo>
                <a:lnTo>
                  <a:pt x="21589" y="33020"/>
                </a:lnTo>
                <a:lnTo>
                  <a:pt x="24129" y="29210"/>
                </a:lnTo>
                <a:lnTo>
                  <a:pt x="27939" y="25400"/>
                </a:lnTo>
                <a:lnTo>
                  <a:pt x="34289" y="22860"/>
                </a:lnTo>
                <a:lnTo>
                  <a:pt x="39369" y="20320"/>
                </a:lnTo>
                <a:lnTo>
                  <a:pt x="41275" y="19050"/>
                </a:lnTo>
                <a:lnTo>
                  <a:pt x="21589" y="19050"/>
                </a:lnTo>
                <a:lnTo>
                  <a:pt x="15239" y="3810"/>
                </a:lnTo>
                <a:close/>
              </a:path>
              <a:path w="95250" h="123189">
                <a:moveTo>
                  <a:pt x="87083" y="17779"/>
                </a:moveTo>
                <a:lnTo>
                  <a:pt x="58419" y="17779"/>
                </a:lnTo>
                <a:lnTo>
                  <a:pt x="64769" y="20320"/>
                </a:lnTo>
                <a:lnTo>
                  <a:pt x="68579" y="25400"/>
                </a:lnTo>
                <a:lnTo>
                  <a:pt x="74929" y="123189"/>
                </a:lnTo>
                <a:lnTo>
                  <a:pt x="95250" y="123189"/>
                </a:lnTo>
                <a:lnTo>
                  <a:pt x="93979" y="48260"/>
                </a:lnTo>
                <a:lnTo>
                  <a:pt x="91598" y="27324"/>
                </a:lnTo>
                <a:lnTo>
                  <a:pt x="87083" y="17779"/>
                </a:lnTo>
                <a:close/>
              </a:path>
              <a:path w="95250" h="123189">
                <a:moveTo>
                  <a:pt x="55879" y="0"/>
                </a:moveTo>
                <a:lnTo>
                  <a:pt x="44628" y="1369"/>
                </a:lnTo>
                <a:lnTo>
                  <a:pt x="35401" y="5238"/>
                </a:lnTo>
                <a:lnTo>
                  <a:pt x="27840" y="11251"/>
                </a:lnTo>
                <a:lnTo>
                  <a:pt x="21589" y="19050"/>
                </a:lnTo>
                <a:lnTo>
                  <a:pt x="41275" y="19050"/>
                </a:lnTo>
                <a:lnTo>
                  <a:pt x="43179" y="17779"/>
                </a:lnTo>
                <a:lnTo>
                  <a:pt x="87083" y="17779"/>
                </a:lnTo>
                <a:lnTo>
                  <a:pt x="84454" y="12223"/>
                </a:lnTo>
                <a:lnTo>
                  <a:pt x="72548" y="3075"/>
                </a:lnTo>
                <a:lnTo>
                  <a:pt x="558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49120" y="3670300"/>
            <a:ext cx="77470" cy="124460"/>
          </a:xfrm>
          <a:custGeom>
            <a:avLst/>
            <a:gdLst/>
            <a:ahLst/>
            <a:cxnLst/>
            <a:rect l="l" t="t" r="r" b="b"/>
            <a:pathLst>
              <a:path w="77469" h="124460">
                <a:moveTo>
                  <a:pt x="7619" y="93979"/>
                </a:moveTo>
                <a:lnTo>
                  <a:pt x="35560" y="124460"/>
                </a:lnTo>
                <a:lnTo>
                  <a:pt x="45342" y="123963"/>
                </a:lnTo>
                <a:lnTo>
                  <a:pt x="74209" y="106679"/>
                </a:lnTo>
                <a:lnTo>
                  <a:pt x="36830" y="106679"/>
                </a:lnTo>
                <a:lnTo>
                  <a:pt x="30658" y="105945"/>
                </a:lnTo>
                <a:lnTo>
                  <a:pt x="23653" y="103663"/>
                </a:lnTo>
                <a:lnTo>
                  <a:pt x="15934" y="99714"/>
                </a:lnTo>
                <a:lnTo>
                  <a:pt x="7619" y="93979"/>
                </a:lnTo>
                <a:close/>
              </a:path>
              <a:path w="77469" h="124460">
                <a:moveTo>
                  <a:pt x="38100" y="0"/>
                </a:moveTo>
                <a:lnTo>
                  <a:pt x="2540" y="15239"/>
                </a:lnTo>
                <a:lnTo>
                  <a:pt x="0" y="21589"/>
                </a:lnTo>
                <a:lnTo>
                  <a:pt x="0" y="39370"/>
                </a:lnTo>
                <a:lnTo>
                  <a:pt x="36830" y="69850"/>
                </a:lnTo>
                <a:lnTo>
                  <a:pt x="45164" y="74632"/>
                </a:lnTo>
                <a:lnTo>
                  <a:pt x="51117" y="79533"/>
                </a:lnTo>
                <a:lnTo>
                  <a:pt x="54689" y="84673"/>
                </a:lnTo>
                <a:lnTo>
                  <a:pt x="55880" y="90170"/>
                </a:lnTo>
                <a:lnTo>
                  <a:pt x="55880" y="101600"/>
                </a:lnTo>
                <a:lnTo>
                  <a:pt x="49530" y="106679"/>
                </a:lnTo>
                <a:lnTo>
                  <a:pt x="74209" y="106679"/>
                </a:lnTo>
                <a:lnTo>
                  <a:pt x="75247" y="104775"/>
                </a:lnTo>
                <a:lnTo>
                  <a:pt x="76954" y="98067"/>
                </a:lnTo>
                <a:lnTo>
                  <a:pt x="77469" y="90170"/>
                </a:lnTo>
                <a:lnTo>
                  <a:pt x="77469" y="82550"/>
                </a:lnTo>
                <a:lnTo>
                  <a:pt x="76200" y="74929"/>
                </a:lnTo>
                <a:lnTo>
                  <a:pt x="71119" y="69850"/>
                </a:lnTo>
                <a:lnTo>
                  <a:pt x="67310" y="64770"/>
                </a:lnTo>
                <a:lnTo>
                  <a:pt x="59690" y="59689"/>
                </a:lnTo>
                <a:lnTo>
                  <a:pt x="50800" y="55879"/>
                </a:lnTo>
                <a:lnTo>
                  <a:pt x="35560" y="48260"/>
                </a:lnTo>
                <a:lnTo>
                  <a:pt x="26669" y="44450"/>
                </a:lnTo>
                <a:lnTo>
                  <a:pt x="21590" y="39370"/>
                </a:lnTo>
                <a:lnTo>
                  <a:pt x="21590" y="26670"/>
                </a:lnTo>
                <a:lnTo>
                  <a:pt x="26669" y="21589"/>
                </a:lnTo>
                <a:lnTo>
                  <a:pt x="30480" y="19050"/>
                </a:lnTo>
                <a:lnTo>
                  <a:pt x="34290" y="17779"/>
                </a:lnTo>
                <a:lnTo>
                  <a:pt x="68341" y="17779"/>
                </a:lnTo>
                <a:lnTo>
                  <a:pt x="71119" y="8889"/>
                </a:lnTo>
                <a:lnTo>
                  <a:pt x="61852" y="5357"/>
                </a:lnTo>
                <a:lnTo>
                  <a:pt x="53181" y="2540"/>
                </a:lnTo>
                <a:lnTo>
                  <a:pt x="45223" y="674"/>
                </a:lnTo>
                <a:lnTo>
                  <a:pt x="38100" y="0"/>
                </a:lnTo>
                <a:close/>
              </a:path>
              <a:path w="77469" h="124460">
                <a:moveTo>
                  <a:pt x="68341" y="17779"/>
                </a:moveTo>
                <a:lnTo>
                  <a:pt x="39369" y="17779"/>
                </a:lnTo>
                <a:lnTo>
                  <a:pt x="46017" y="18494"/>
                </a:lnTo>
                <a:lnTo>
                  <a:pt x="52546" y="20637"/>
                </a:lnTo>
                <a:lnTo>
                  <a:pt x="58836" y="24209"/>
                </a:lnTo>
                <a:lnTo>
                  <a:pt x="64769" y="29210"/>
                </a:lnTo>
                <a:lnTo>
                  <a:pt x="68341" y="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019300" y="3629659"/>
            <a:ext cx="111760" cy="165100"/>
          </a:xfrm>
          <a:custGeom>
            <a:avLst/>
            <a:gdLst/>
            <a:ahLst/>
            <a:cxnLst/>
            <a:rect l="l" t="t" r="r" b="b"/>
            <a:pathLst>
              <a:path w="111760" h="165100">
                <a:moveTo>
                  <a:pt x="41524" y="45719"/>
                </a:moveTo>
                <a:lnTo>
                  <a:pt x="20319" y="45719"/>
                </a:lnTo>
                <a:lnTo>
                  <a:pt x="104139" y="165100"/>
                </a:lnTo>
                <a:lnTo>
                  <a:pt x="111760" y="165100"/>
                </a:lnTo>
                <a:lnTo>
                  <a:pt x="111359" y="113029"/>
                </a:lnTo>
                <a:lnTo>
                  <a:pt x="91439" y="113029"/>
                </a:lnTo>
                <a:lnTo>
                  <a:pt x="41524" y="45719"/>
                </a:lnTo>
                <a:close/>
              </a:path>
              <a:path w="111760" h="165100">
                <a:moveTo>
                  <a:pt x="7619" y="0"/>
                </a:moveTo>
                <a:lnTo>
                  <a:pt x="0" y="0"/>
                </a:lnTo>
                <a:lnTo>
                  <a:pt x="1269" y="163829"/>
                </a:lnTo>
                <a:lnTo>
                  <a:pt x="21589" y="163829"/>
                </a:lnTo>
                <a:lnTo>
                  <a:pt x="20319" y="45719"/>
                </a:lnTo>
                <a:lnTo>
                  <a:pt x="41524" y="45719"/>
                </a:lnTo>
                <a:lnTo>
                  <a:pt x="7619" y="0"/>
                </a:lnTo>
                <a:close/>
              </a:path>
              <a:path w="111760" h="165100">
                <a:moveTo>
                  <a:pt x="110489" y="0"/>
                </a:moveTo>
                <a:lnTo>
                  <a:pt x="90169" y="0"/>
                </a:lnTo>
                <a:lnTo>
                  <a:pt x="91439" y="113029"/>
                </a:lnTo>
                <a:lnTo>
                  <a:pt x="111359" y="113029"/>
                </a:lnTo>
                <a:lnTo>
                  <a:pt x="1104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56460" y="3670300"/>
            <a:ext cx="107950" cy="124460"/>
          </a:xfrm>
          <a:custGeom>
            <a:avLst/>
            <a:gdLst/>
            <a:ahLst/>
            <a:cxnLst/>
            <a:rect l="l" t="t" r="r" b="b"/>
            <a:pathLst>
              <a:path w="107950" h="124460">
                <a:moveTo>
                  <a:pt x="53339" y="0"/>
                </a:moveTo>
                <a:lnTo>
                  <a:pt x="13969" y="17779"/>
                </a:lnTo>
                <a:lnTo>
                  <a:pt x="0" y="62229"/>
                </a:lnTo>
                <a:lnTo>
                  <a:pt x="932" y="75803"/>
                </a:lnTo>
                <a:lnTo>
                  <a:pt x="22105" y="115351"/>
                </a:lnTo>
                <a:lnTo>
                  <a:pt x="54609" y="124460"/>
                </a:lnTo>
                <a:lnTo>
                  <a:pt x="66297" y="123487"/>
                </a:lnTo>
                <a:lnTo>
                  <a:pt x="76676" y="120491"/>
                </a:lnTo>
                <a:lnTo>
                  <a:pt x="85863" y="115351"/>
                </a:lnTo>
                <a:lnTo>
                  <a:pt x="93979" y="107950"/>
                </a:lnTo>
                <a:lnTo>
                  <a:pt x="94791" y="106679"/>
                </a:lnTo>
                <a:lnTo>
                  <a:pt x="53339" y="106679"/>
                </a:lnTo>
                <a:lnTo>
                  <a:pt x="39985" y="103842"/>
                </a:lnTo>
                <a:lnTo>
                  <a:pt x="30321" y="95408"/>
                </a:lnTo>
                <a:lnTo>
                  <a:pt x="24229" y="81498"/>
                </a:lnTo>
                <a:lnTo>
                  <a:pt x="21589" y="62229"/>
                </a:lnTo>
                <a:lnTo>
                  <a:pt x="22264" y="52447"/>
                </a:lnTo>
                <a:lnTo>
                  <a:pt x="46732" y="18514"/>
                </a:lnTo>
                <a:lnTo>
                  <a:pt x="53339" y="17779"/>
                </a:lnTo>
                <a:lnTo>
                  <a:pt x="92709" y="17779"/>
                </a:lnTo>
                <a:lnTo>
                  <a:pt x="85308" y="10179"/>
                </a:lnTo>
                <a:lnTo>
                  <a:pt x="76358" y="4603"/>
                </a:lnTo>
                <a:lnTo>
                  <a:pt x="65742" y="1170"/>
                </a:lnTo>
                <a:lnTo>
                  <a:pt x="53339" y="0"/>
                </a:lnTo>
                <a:close/>
              </a:path>
              <a:path w="107950" h="124460">
                <a:moveTo>
                  <a:pt x="92709" y="17779"/>
                </a:moveTo>
                <a:lnTo>
                  <a:pt x="53339" y="17779"/>
                </a:lnTo>
                <a:lnTo>
                  <a:pt x="67409" y="20617"/>
                </a:lnTo>
                <a:lnTo>
                  <a:pt x="77311" y="29051"/>
                </a:lnTo>
                <a:lnTo>
                  <a:pt x="83165" y="42961"/>
                </a:lnTo>
                <a:lnTo>
                  <a:pt x="85089" y="62229"/>
                </a:lnTo>
                <a:lnTo>
                  <a:pt x="84613" y="72211"/>
                </a:lnTo>
                <a:lnTo>
                  <a:pt x="60503" y="105965"/>
                </a:lnTo>
                <a:lnTo>
                  <a:pt x="53339" y="106679"/>
                </a:lnTo>
                <a:lnTo>
                  <a:pt x="94791" y="106679"/>
                </a:lnTo>
                <a:lnTo>
                  <a:pt x="99913" y="98663"/>
                </a:lnTo>
                <a:lnTo>
                  <a:pt x="104298" y="87947"/>
                </a:lnTo>
                <a:lnTo>
                  <a:pt x="107017" y="75803"/>
                </a:lnTo>
                <a:lnTo>
                  <a:pt x="107950" y="62229"/>
                </a:lnTo>
                <a:lnTo>
                  <a:pt x="106997" y="48676"/>
                </a:lnTo>
                <a:lnTo>
                  <a:pt x="104139" y="36671"/>
                </a:lnTo>
                <a:lnTo>
                  <a:pt x="99377" y="26332"/>
                </a:lnTo>
                <a:lnTo>
                  <a:pt x="92709" y="17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78379" y="3624579"/>
            <a:ext cx="110489" cy="170180"/>
          </a:xfrm>
          <a:custGeom>
            <a:avLst/>
            <a:gdLst/>
            <a:ahLst/>
            <a:cxnLst/>
            <a:rect l="l" t="t" r="r" b="b"/>
            <a:pathLst>
              <a:path w="110489" h="170179">
                <a:moveTo>
                  <a:pt x="55880" y="45720"/>
                </a:moveTo>
                <a:lnTo>
                  <a:pt x="17780" y="62230"/>
                </a:lnTo>
                <a:lnTo>
                  <a:pt x="0" y="109220"/>
                </a:lnTo>
                <a:lnTo>
                  <a:pt x="1726" y="122793"/>
                </a:lnTo>
                <a:lnTo>
                  <a:pt x="27126" y="161607"/>
                </a:lnTo>
                <a:lnTo>
                  <a:pt x="55880" y="170180"/>
                </a:lnTo>
                <a:lnTo>
                  <a:pt x="63460" y="169941"/>
                </a:lnTo>
                <a:lnTo>
                  <a:pt x="99059" y="157480"/>
                </a:lnTo>
                <a:lnTo>
                  <a:pt x="96096" y="152400"/>
                </a:lnTo>
                <a:lnTo>
                  <a:pt x="59689" y="152400"/>
                </a:lnTo>
                <a:lnTo>
                  <a:pt x="52327" y="151884"/>
                </a:lnTo>
                <a:lnTo>
                  <a:pt x="23574" y="120451"/>
                </a:lnTo>
                <a:lnTo>
                  <a:pt x="22859" y="110490"/>
                </a:lnTo>
                <a:lnTo>
                  <a:pt x="107950" y="110490"/>
                </a:lnTo>
                <a:lnTo>
                  <a:pt x="109219" y="106680"/>
                </a:lnTo>
                <a:lnTo>
                  <a:pt x="110489" y="101600"/>
                </a:lnTo>
                <a:lnTo>
                  <a:pt x="110406" y="95627"/>
                </a:lnTo>
                <a:lnTo>
                  <a:pt x="110252" y="93980"/>
                </a:lnTo>
                <a:lnTo>
                  <a:pt x="22859" y="93980"/>
                </a:lnTo>
                <a:lnTo>
                  <a:pt x="22859" y="85090"/>
                </a:lnTo>
                <a:lnTo>
                  <a:pt x="57150" y="63500"/>
                </a:lnTo>
                <a:lnTo>
                  <a:pt x="97556" y="63500"/>
                </a:lnTo>
                <a:lnTo>
                  <a:pt x="95250" y="60960"/>
                </a:lnTo>
                <a:lnTo>
                  <a:pt x="87669" y="54292"/>
                </a:lnTo>
                <a:lnTo>
                  <a:pt x="78422" y="49529"/>
                </a:lnTo>
                <a:lnTo>
                  <a:pt x="67746" y="46672"/>
                </a:lnTo>
                <a:lnTo>
                  <a:pt x="55880" y="45720"/>
                </a:lnTo>
                <a:close/>
              </a:path>
              <a:path w="110489" h="170179">
                <a:moveTo>
                  <a:pt x="90169" y="142240"/>
                </a:moveTo>
                <a:lnTo>
                  <a:pt x="83978" y="147042"/>
                </a:lnTo>
                <a:lnTo>
                  <a:pt x="76835" y="150177"/>
                </a:lnTo>
                <a:lnTo>
                  <a:pt x="68738" y="151884"/>
                </a:lnTo>
                <a:lnTo>
                  <a:pt x="59689" y="152400"/>
                </a:lnTo>
                <a:lnTo>
                  <a:pt x="96096" y="152400"/>
                </a:lnTo>
                <a:lnTo>
                  <a:pt x="90169" y="142240"/>
                </a:lnTo>
                <a:close/>
              </a:path>
              <a:path w="110489" h="170179">
                <a:moveTo>
                  <a:pt x="97556" y="63500"/>
                </a:moveTo>
                <a:lnTo>
                  <a:pt x="57150" y="63500"/>
                </a:lnTo>
                <a:lnTo>
                  <a:pt x="64313" y="64174"/>
                </a:lnTo>
                <a:lnTo>
                  <a:pt x="70643" y="66039"/>
                </a:lnTo>
                <a:lnTo>
                  <a:pt x="76259" y="68857"/>
                </a:lnTo>
                <a:lnTo>
                  <a:pt x="81280" y="72390"/>
                </a:lnTo>
                <a:lnTo>
                  <a:pt x="86359" y="78740"/>
                </a:lnTo>
                <a:lnTo>
                  <a:pt x="88900" y="85090"/>
                </a:lnTo>
                <a:lnTo>
                  <a:pt x="88900" y="93980"/>
                </a:lnTo>
                <a:lnTo>
                  <a:pt x="110252" y="93980"/>
                </a:lnTo>
                <a:lnTo>
                  <a:pt x="109537" y="86320"/>
                </a:lnTo>
                <a:lnTo>
                  <a:pt x="106679" y="76835"/>
                </a:lnTo>
                <a:lnTo>
                  <a:pt x="101917" y="68302"/>
                </a:lnTo>
                <a:lnTo>
                  <a:pt x="97556" y="63500"/>
                </a:lnTo>
                <a:close/>
              </a:path>
              <a:path w="110489" h="170179">
                <a:moveTo>
                  <a:pt x="33019" y="0"/>
                </a:moveTo>
                <a:lnTo>
                  <a:pt x="26669" y="0"/>
                </a:lnTo>
                <a:lnTo>
                  <a:pt x="22859" y="1270"/>
                </a:lnTo>
                <a:lnTo>
                  <a:pt x="20319" y="3810"/>
                </a:lnTo>
                <a:lnTo>
                  <a:pt x="19050" y="6350"/>
                </a:lnTo>
                <a:lnTo>
                  <a:pt x="17780" y="10160"/>
                </a:lnTo>
                <a:lnTo>
                  <a:pt x="17780" y="16510"/>
                </a:lnTo>
                <a:lnTo>
                  <a:pt x="19050" y="20320"/>
                </a:lnTo>
                <a:lnTo>
                  <a:pt x="21589" y="21590"/>
                </a:lnTo>
                <a:lnTo>
                  <a:pt x="22859" y="24130"/>
                </a:lnTo>
                <a:lnTo>
                  <a:pt x="26669" y="25400"/>
                </a:lnTo>
                <a:lnTo>
                  <a:pt x="33019" y="25400"/>
                </a:lnTo>
                <a:lnTo>
                  <a:pt x="36830" y="24130"/>
                </a:lnTo>
                <a:lnTo>
                  <a:pt x="39369" y="21590"/>
                </a:lnTo>
                <a:lnTo>
                  <a:pt x="41909" y="20320"/>
                </a:lnTo>
                <a:lnTo>
                  <a:pt x="43180" y="16510"/>
                </a:lnTo>
                <a:lnTo>
                  <a:pt x="43180" y="12700"/>
                </a:lnTo>
                <a:lnTo>
                  <a:pt x="41909" y="10160"/>
                </a:lnTo>
                <a:lnTo>
                  <a:pt x="41909" y="6350"/>
                </a:lnTo>
                <a:lnTo>
                  <a:pt x="36830" y="1270"/>
                </a:lnTo>
                <a:lnTo>
                  <a:pt x="33019" y="0"/>
                </a:lnTo>
                <a:close/>
              </a:path>
              <a:path w="110489" h="170179">
                <a:moveTo>
                  <a:pt x="86359" y="0"/>
                </a:moveTo>
                <a:lnTo>
                  <a:pt x="78739" y="0"/>
                </a:lnTo>
                <a:lnTo>
                  <a:pt x="76200" y="1270"/>
                </a:lnTo>
                <a:lnTo>
                  <a:pt x="71119" y="6350"/>
                </a:lnTo>
                <a:lnTo>
                  <a:pt x="69850" y="10160"/>
                </a:lnTo>
                <a:lnTo>
                  <a:pt x="69850" y="16510"/>
                </a:lnTo>
                <a:lnTo>
                  <a:pt x="71119" y="20320"/>
                </a:lnTo>
                <a:lnTo>
                  <a:pt x="73659" y="21590"/>
                </a:lnTo>
                <a:lnTo>
                  <a:pt x="76200" y="24130"/>
                </a:lnTo>
                <a:lnTo>
                  <a:pt x="78739" y="25400"/>
                </a:lnTo>
                <a:lnTo>
                  <a:pt x="86359" y="25400"/>
                </a:lnTo>
                <a:lnTo>
                  <a:pt x="88900" y="24130"/>
                </a:lnTo>
                <a:lnTo>
                  <a:pt x="91439" y="21590"/>
                </a:lnTo>
                <a:lnTo>
                  <a:pt x="93980" y="20320"/>
                </a:lnTo>
                <a:lnTo>
                  <a:pt x="95250" y="16510"/>
                </a:lnTo>
                <a:lnTo>
                  <a:pt x="95250" y="10160"/>
                </a:lnTo>
                <a:lnTo>
                  <a:pt x="93980" y="6350"/>
                </a:lnTo>
                <a:lnTo>
                  <a:pt x="88900" y="1270"/>
                </a:lnTo>
                <a:lnTo>
                  <a:pt x="863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11729" y="3624579"/>
            <a:ext cx="43180" cy="170180"/>
          </a:xfrm>
          <a:custGeom>
            <a:avLst/>
            <a:gdLst/>
            <a:ahLst/>
            <a:cxnLst/>
            <a:rect l="l" t="t" r="r" b="b"/>
            <a:pathLst>
              <a:path w="43180" h="170179">
                <a:moveTo>
                  <a:pt x="21589" y="0"/>
                </a:moveTo>
                <a:lnTo>
                  <a:pt x="0" y="0"/>
                </a:lnTo>
                <a:lnTo>
                  <a:pt x="1269" y="134620"/>
                </a:lnTo>
                <a:lnTo>
                  <a:pt x="3889" y="150356"/>
                </a:lnTo>
                <a:lnTo>
                  <a:pt x="11747" y="161448"/>
                </a:lnTo>
                <a:lnTo>
                  <a:pt x="24844" y="168017"/>
                </a:lnTo>
                <a:lnTo>
                  <a:pt x="43180" y="170180"/>
                </a:lnTo>
                <a:lnTo>
                  <a:pt x="43180" y="151130"/>
                </a:lnTo>
                <a:lnTo>
                  <a:pt x="36830" y="151130"/>
                </a:lnTo>
                <a:lnTo>
                  <a:pt x="31750" y="149860"/>
                </a:lnTo>
                <a:lnTo>
                  <a:pt x="24130" y="142240"/>
                </a:lnTo>
                <a:lnTo>
                  <a:pt x="22859" y="137160"/>
                </a:lnTo>
                <a:lnTo>
                  <a:pt x="22859" y="130810"/>
                </a:lnTo>
                <a:lnTo>
                  <a:pt x="215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482850" y="3763009"/>
            <a:ext cx="38100" cy="71120"/>
          </a:xfrm>
          <a:custGeom>
            <a:avLst/>
            <a:gdLst/>
            <a:ahLst/>
            <a:cxnLst/>
            <a:rect l="l" t="t" r="r" b="b"/>
            <a:pathLst>
              <a:path w="38100" h="71120">
                <a:moveTo>
                  <a:pt x="25400" y="0"/>
                </a:moveTo>
                <a:lnTo>
                  <a:pt x="16510" y="0"/>
                </a:lnTo>
                <a:lnTo>
                  <a:pt x="13969" y="1269"/>
                </a:lnTo>
                <a:lnTo>
                  <a:pt x="10160" y="3810"/>
                </a:lnTo>
                <a:lnTo>
                  <a:pt x="7619" y="6350"/>
                </a:lnTo>
                <a:lnTo>
                  <a:pt x="6350" y="10160"/>
                </a:lnTo>
                <a:lnTo>
                  <a:pt x="6350" y="19050"/>
                </a:lnTo>
                <a:lnTo>
                  <a:pt x="8889" y="24129"/>
                </a:lnTo>
                <a:lnTo>
                  <a:pt x="15239" y="26669"/>
                </a:lnTo>
                <a:lnTo>
                  <a:pt x="17780" y="30479"/>
                </a:lnTo>
                <a:lnTo>
                  <a:pt x="19050" y="33019"/>
                </a:lnTo>
                <a:lnTo>
                  <a:pt x="19050" y="36829"/>
                </a:lnTo>
                <a:lnTo>
                  <a:pt x="17859" y="42783"/>
                </a:lnTo>
                <a:lnTo>
                  <a:pt x="14287" y="49212"/>
                </a:lnTo>
                <a:lnTo>
                  <a:pt x="8334" y="56118"/>
                </a:lnTo>
                <a:lnTo>
                  <a:pt x="0" y="63500"/>
                </a:lnTo>
                <a:lnTo>
                  <a:pt x="5080" y="71119"/>
                </a:lnTo>
                <a:lnTo>
                  <a:pt x="34349" y="38496"/>
                </a:lnTo>
                <a:lnTo>
                  <a:pt x="38100" y="13969"/>
                </a:lnTo>
                <a:lnTo>
                  <a:pt x="35560" y="8889"/>
                </a:lnTo>
                <a:lnTo>
                  <a:pt x="33019" y="5079"/>
                </a:lnTo>
                <a:lnTo>
                  <a:pt x="29210" y="1269"/>
                </a:lnTo>
                <a:lnTo>
                  <a:pt x="25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550160" y="3674109"/>
            <a:ext cx="43180" cy="153670"/>
          </a:xfrm>
          <a:custGeom>
            <a:avLst/>
            <a:gdLst/>
            <a:ahLst/>
            <a:cxnLst/>
            <a:rect l="l" t="t" r="r" b="b"/>
            <a:pathLst>
              <a:path w="43180" h="153670">
                <a:moveTo>
                  <a:pt x="35559" y="0"/>
                </a:moveTo>
                <a:lnTo>
                  <a:pt x="30479" y="0"/>
                </a:lnTo>
                <a:lnTo>
                  <a:pt x="25400" y="2539"/>
                </a:lnTo>
                <a:lnTo>
                  <a:pt x="24129" y="5079"/>
                </a:lnTo>
                <a:lnTo>
                  <a:pt x="22859" y="6350"/>
                </a:lnTo>
                <a:lnTo>
                  <a:pt x="22859" y="12700"/>
                </a:lnTo>
                <a:lnTo>
                  <a:pt x="24129" y="13969"/>
                </a:lnTo>
                <a:lnTo>
                  <a:pt x="25400" y="16510"/>
                </a:lnTo>
                <a:lnTo>
                  <a:pt x="30479" y="19050"/>
                </a:lnTo>
                <a:lnTo>
                  <a:pt x="35559" y="19050"/>
                </a:lnTo>
                <a:lnTo>
                  <a:pt x="38100" y="17779"/>
                </a:lnTo>
                <a:lnTo>
                  <a:pt x="43179" y="12700"/>
                </a:lnTo>
                <a:lnTo>
                  <a:pt x="43179" y="6350"/>
                </a:lnTo>
                <a:lnTo>
                  <a:pt x="38100" y="1269"/>
                </a:lnTo>
                <a:lnTo>
                  <a:pt x="35559" y="0"/>
                </a:lnTo>
                <a:close/>
              </a:path>
              <a:path w="43180" h="153670">
                <a:moveTo>
                  <a:pt x="43179" y="33019"/>
                </a:moveTo>
                <a:lnTo>
                  <a:pt x="10159" y="33019"/>
                </a:lnTo>
                <a:lnTo>
                  <a:pt x="10159" y="45719"/>
                </a:lnTo>
                <a:lnTo>
                  <a:pt x="27939" y="45719"/>
                </a:lnTo>
                <a:lnTo>
                  <a:pt x="27825" y="127456"/>
                </a:lnTo>
                <a:lnTo>
                  <a:pt x="26669" y="132079"/>
                </a:lnTo>
                <a:lnTo>
                  <a:pt x="22859" y="134619"/>
                </a:lnTo>
                <a:lnTo>
                  <a:pt x="17779" y="138429"/>
                </a:lnTo>
                <a:lnTo>
                  <a:pt x="11429" y="139700"/>
                </a:lnTo>
                <a:lnTo>
                  <a:pt x="0" y="139700"/>
                </a:lnTo>
                <a:lnTo>
                  <a:pt x="0" y="153669"/>
                </a:lnTo>
                <a:lnTo>
                  <a:pt x="37286" y="140275"/>
                </a:lnTo>
                <a:lnTo>
                  <a:pt x="43179" y="119379"/>
                </a:lnTo>
                <a:lnTo>
                  <a:pt x="43179" y="330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614929" y="3704590"/>
            <a:ext cx="78740" cy="90170"/>
          </a:xfrm>
          <a:custGeom>
            <a:avLst/>
            <a:gdLst/>
            <a:ahLst/>
            <a:cxnLst/>
            <a:rect l="l" t="t" r="r" b="b"/>
            <a:pathLst>
              <a:path w="78739" h="90170">
                <a:moveTo>
                  <a:pt x="39369" y="0"/>
                </a:moveTo>
                <a:lnTo>
                  <a:pt x="3016" y="26670"/>
                </a:lnTo>
                <a:lnTo>
                  <a:pt x="0" y="45720"/>
                </a:lnTo>
                <a:lnTo>
                  <a:pt x="734" y="55701"/>
                </a:lnTo>
                <a:lnTo>
                  <a:pt x="25241" y="87312"/>
                </a:lnTo>
                <a:lnTo>
                  <a:pt x="40639" y="90170"/>
                </a:lnTo>
                <a:lnTo>
                  <a:pt x="46989" y="90170"/>
                </a:lnTo>
                <a:lnTo>
                  <a:pt x="54609" y="88900"/>
                </a:lnTo>
                <a:lnTo>
                  <a:pt x="59689" y="86360"/>
                </a:lnTo>
                <a:lnTo>
                  <a:pt x="64769" y="85089"/>
                </a:lnTo>
                <a:lnTo>
                  <a:pt x="68580" y="82550"/>
                </a:lnTo>
                <a:lnTo>
                  <a:pt x="71119" y="81280"/>
                </a:lnTo>
                <a:lnTo>
                  <a:pt x="69003" y="77470"/>
                </a:lnTo>
                <a:lnTo>
                  <a:pt x="35559" y="77470"/>
                </a:lnTo>
                <a:lnTo>
                  <a:pt x="29209" y="74930"/>
                </a:lnTo>
                <a:lnTo>
                  <a:pt x="15239" y="45720"/>
                </a:lnTo>
                <a:lnTo>
                  <a:pt x="77469" y="45720"/>
                </a:lnTo>
                <a:lnTo>
                  <a:pt x="78739" y="43180"/>
                </a:lnTo>
                <a:lnTo>
                  <a:pt x="78635" y="35718"/>
                </a:lnTo>
                <a:lnTo>
                  <a:pt x="78501" y="34289"/>
                </a:lnTo>
                <a:lnTo>
                  <a:pt x="15239" y="34289"/>
                </a:lnTo>
                <a:lnTo>
                  <a:pt x="16509" y="29210"/>
                </a:lnTo>
                <a:lnTo>
                  <a:pt x="19050" y="24130"/>
                </a:lnTo>
                <a:lnTo>
                  <a:pt x="22859" y="19050"/>
                </a:lnTo>
                <a:lnTo>
                  <a:pt x="27939" y="15239"/>
                </a:lnTo>
                <a:lnTo>
                  <a:pt x="33019" y="12700"/>
                </a:lnTo>
                <a:lnTo>
                  <a:pt x="70400" y="12700"/>
                </a:lnTo>
                <a:lnTo>
                  <a:pt x="68580" y="10160"/>
                </a:lnTo>
                <a:lnTo>
                  <a:pt x="62587" y="5893"/>
                </a:lnTo>
                <a:lnTo>
                  <a:pt x="55880" y="2698"/>
                </a:lnTo>
                <a:lnTo>
                  <a:pt x="48220" y="694"/>
                </a:lnTo>
                <a:lnTo>
                  <a:pt x="39369" y="0"/>
                </a:lnTo>
                <a:close/>
              </a:path>
              <a:path w="78739" h="90170">
                <a:moveTo>
                  <a:pt x="64769" y="69850"/>
                </a:moveTo>
                <a:lnTo>
                  <a:pt x="58419" y="74930"/>
                </a:lnTo>
                <a:lnTo>
                  <a:pt x="52069" y="77470"/>
                </a:lnTo>
                <a:lnTo>
                  <a:pt x="69003" y="77470"/>
                </a:lnTo>
                <a:lnTo>
                  <a:pt x="64769" y="69850"/>
                </a:lnTo>
                <a:close/>
              </a:path>
              <a:path w="78739" h="90170">
                <a:moveTo>
                  <a:pt x="70400" y="12700"/>
                </a:moveTo>
                <a:lnTo>
                  <a:pt x="48259" y="12700"/>
                </a:lnTo>
                <a:lnTo>
                  <a:pt x="53339" y="15239"/>
                </a:lnTo>
                <a:lnTo>
                  <a:pt x="62230" y="24130"/>
                </a:lnTo>
                <a:lnTo>
                  <a:pt x="63500" y="29210"/>
                </a:lnTo>
                <a:lnTo>
                  <a:pt x="63500" y="34289"/>
                </a:lnTo>
                <a:lnTo>
                  <a:pt x="78501" y="34289"/>
                </a:lnTo>
                <a:lnTo>
                  <a:pt x="78045" y="29448"/>
                </a:lnTo>
                <a:lnTo>
                  <a:pt x="76041" y="22542"/>
                </a:lnTo>
                <a:lnTo>
                  <a:pt x="72846" y="16113"/>
                </a:lnTo>
                <a:lnTo>
                  <a:pt x="7040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759710" y="3663950"/>
            <a:ext cx="1576069" cy="1638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80379" y="1366519"/>
            <a:ext cx="4931410" cy="6189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835394" y="1235896"/>
            <a:ext cx="584835" cy="215265"/>
          </a:xfrm>
          <a:custGeom>
            <a:avLst/>
            <a:gdLst/>
            <a:ahLst/>
            <a:cxnLst/>
            <a:rect l="l" t="t" r="r" b="b"/>
            <a:pathLst>
              <a:path w="584834" h="215265">
                <a:moveTo>
                  <a:pt x="199895" y="50613"/>
                </a:moveTo>
                <a:lnTo>
                  <a:pt x="247569" y="65860"/>
                </a:lnTo>
                <a:lnTo>
                  <a:pt x="284451" y="79584"/>
                </a:lnTo>
                <a:lnTo>
                  <a:pt x="329076" y="102783"/>
                </a:lnTo>
                <a:lnTo>
                  <a:pt x="340250" y="120840"/>
                </a:lnTo>
                <a:lnTo>
                  <a:pt x="335316" y="128138"/>
                </a:lnTo>
                <a:lnTo>
                  <a:pt x="288152" y="144051"/>
                </a:lnTo>
                <a:lnTo>
                  <a:pt x="237836" y="150467"/>
                </a:lnTo>
                <a:lnTo>
                  <a:pt x="179980" y="154263"/>
                </a:lnTo>
                <a:lnTo>
                  <a:pt x="121061" y="156070"/>
                </a:lnTo>
                <a:lnTo>
                  <a:pt x="67557" y="156519"/>
                </a:lnTo>
                <a:lnTo>
                  <a:pt x="44860" y="156431"/>
                </a:lnTo>
                <a:lnTo>
                  <a:pt x="25946" y="156241"/>
                </a:lnTo>
                <a:lnTo>
                  <a:pt x="11625" y="156026"/>
                </a:lnTo>
                <a:lnTo>
                  <a:pt x="2706" y="155865"/>
                </a:lnTo>
                <a:lnTo>
                  <a:pt x="0" y="155838"/>
                </a:lnTo>
                <a:lnTo>
                  <a:pt x="4315" y="156023"/>
                </a:lnTo>
                <a:lnTo>
                  <a:pt x="50858" y="158396"/>
                </a:lnTo>
                <a:lnTo>
                  <a:pt x="99229" y="160488"/>
                </a:lnTo>
                <a:lnTo>
                  <a:pt x="148821" y="161793"/>
                </a:lnTo>
                <a:lnTo>
                  <a:pt x="199027" y="161804"/>
                </a:lnTo>
                <a:lnTo>
                  <a:pt x="249239" y="160015"/>
                </a:lnTo>
                <a:lnTo>
                  <a:pt x="298852" y="155919"/>
                </a:lnTo>
                <a:lnTo>
                  <a:pt x="347258" y="149011"/>
                </a:lnTo>
                <a:lnTo>
                  <a:pt x="393849" y="138783"/>
                </a:lnTo>
                <a:lnTo>
                  <a:pt x="438020" y="124730"/>
                </a:lnTo>
                <a:lnTo>
                  <a:pt x="479163" y="106345"/>
                </a:lnTo>
                <a:lnTo>
                  <a:pt x="516671" y="83121"/>
                </a:lnTo>
                <a:lnTo>
                  <a:pt x="549937" y="54553"/>
                </a:lnTo>
                <a:lnTo>
                  <a:pt x="578355" y="20133"/>
                </a:lnTo>
                <a:lnTo>
                  <a:pt x="584760" y="2847"/>
                </a:lnTo>
                <a:lnTo>
                  <a:pt x="580052" y="0"/>
                </a:lnTo>
                <a:lnTo>
                  <a:pt x="540941" y="10618"/>
                </a:lnTo>
                <a:lnTo>
                  <a:pt x="499594" y="30316"/>
                </a:lnTo>
                <a:lnTo>
                  <a:pt x="451205" y="56984"/>
                </a:lnTo>
                <a:lnTo>
                  <a:pt x="400213" y="87943"/>
                </a:lnTo>
                <a:lnTo>
                  <a:pt x="351057" y="120514"/>
                </a:lnTo>
                <a:lnTo>
                  <a:pt x="308173" y="152018"/>
                </a:lnTo>
                <a:lnTo>
                  <a:pt x="276001" y="179777"/>
                </a:lnTo>
                <a:lnTo>
                  <a:pt x="271557" y="215203"/>
                </a:lnTo>
                <a:lnTo>
                  <a:pt x="288133" y="213786"/>
                </a:lnTo>
                <a:lnTo>
                  <a:pt x="343187" y="199771"/>
                </a:lnTo>
                <a:lnTo>
                  <a:pt x="382775" y="186503"/>
                </a:lnTo>
                <a:lnTo>
                  <a:pt x="549145" y="96333"/>
                </a:lnTo>
                <a:lnTo>
                  <a:pt x="352295" y="96333"/>
                </a:lnTo>
                <a:lnTo>
                  <a:pt x="245615" y="50613"/>
                </a:lnTo>
                <a:lnTo>
                  <a:pt x="199895" y="50613"/>
                </a:lnTo>
                <a:close/>
              </a:path>
            </a:pathLst>
          </a:custGeom>
          <a:ln w="3594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391832" y="1017539"/>
            <a:ext cx="544830" cy="889000"/>
          </a:xfrm>
          <a:custGeom>
            <a:avLst/>
            <a:gdLst/>
            <a:ahLst/>
            <a:cxnLst/>
            <a:rect l="l" t="t" r="r" b="b"/>
            <a:pathLst>
              <a:path w="544829" h="889000">
                <a:moveTo>
                  <a:pt x="253317" y="314690"/>
                </a:moveTo>
                <a:lnTo>
                  <a:pt x="229452" y="265956"/>
                </a:lnTo>
                <a:lnTo>
                  <a:pt x="217998" y="217055"/>
                </a:lnTo>
                <a:lnTo>
                  <a:pt x="209547" y="162039"/>
                </a:lnTo>
                <a:lnTo>
                  <a:pt x="203620" y="106921"/>
                </a:lnTo>
                <a:lnTo>
                  <a:pt x="199733" y="57712"/>
                </a:lnTo>
                <a:lnTo>
                  <a:pt x="196680" y="8131"/>
                </a:lnTo>
                <a:lnTo>
                  <a:pt x="196162" y="1072"/>
                </a:lnTo>
                <a:lnTo>
                  <a:pt x="194986" y="40218"/>
                </a:lnTo>
                <a:lnTo>
                  <a:pt x="194615" y="70608"/>
                </a:lnTo>
                <a:lnTo>
                  <a:pt x="194094" y="110742"/>
                </a:lnTo>
                <a:lnTo>
                  <a:pt x="193361" y="161372"/>
                </a:lnTo>
                <a:lnTo>
                  <a:pt x="192357" y="223250"/>
                </a:lnTo>
                <a:lnTo>
                  <a:pt x="192696" y="274993"/>
                </a:lnTo>
                <a:lnTo>
                  <a:pt x="194917" y="326607"/>
                </a:lnTo>
                <a:lnTo>
                  <a:pt x="198541" y="378115"/>
                </a:lnTo>
                <a:lnTo>
                  <a:pt x="203086" y="429538"/>
                </a:lnTo>
                <a:lnTo>
                  <a:pt x="208073" y="480901"/>
                </a:lnTo>
                <a:lnTo>
                  <a:pt x="213022" y="532226"/>
                </a:lnTo>
                <a:lnTo>
                  <a:pt x="217454" y="583535"/>
                </a:lnTo>
                <a:lnTo>
                  <a:pt x="220886" y="634852"/>
                </a:lnTo>
                <a:lnTo>
                  <a:pt x="222841" y="686199"/>
                </a:lnTo>
                <a:lnTo>
                  <a:pt x="222837" y="737600"/>
                </a:lnTo>
                <a:lnTo>
                  <a:pt x="222162" y="792293"/>
                </a:lnTo>
                <a:lnTo>
                  <a:pt x="222696" y="833655"/>
                </a:lnTo>
                <a:lnTo>
                  <a:pt x="224276" y="862775"/>
                </a:lnTo>
                <a:lnTo>
                  <a:pt x="226738" y="880744"/>
                </a:lnTo>
                <a:lnTo>
                  <a:pt x="229921" y="888650"/>
                </a:lnTo>
                <a:lnTo>
                  <a:pt x="233661" y="887584"/>
                </a:lnTo>
                <a:lnTo>
                  <a:pt x="246596" y="841447"/>
                </a:lnTo>
                <a:lnTo>
                  <a:pt x="255019" y="785803"/>
                </a:lnTo>
                <a:lnTo>
                  <a:pt x="261761" y="720421"/>
                </a:lnTo>
                <a:lnTo>
                  <a:pt x="265521" y="654018"/>
                </a:lnTo>
                <a:lnTo>
                  <a:pt x="265875" y="623158"/>
                </a:lnTo>
                <a:lnTo>
                  <a:pt x="264994" y="595311"/>
                </a:lnTo>
                <a:lnTo>
                  <a:pt x="262716" y="571568"/>
                </a:lnTo>
                <a:lnTo>
                  <a:pt x="258878" y="553017"/>
                </a:lnTo>
                <a:lnTo>
                  <a:pt x="253317" y="540750"/>
                </a:lnTo>
                <a:lnTo>
                  <a:pt x="249849" y="532286"/>
                </a:lnTo>
                <a:lnTo>
                  <a:pt x="246608" y="476256"/>
                </a:lnTo>
                <a:lnTo>
                  <a:pt x="249487" y="421072"/>
                </a:lnTo>
                <a:lnTo>
                  <a:pt x="255528" y="358811"/>
                </a:lnTo>
                <a:lnTo>
                  <a:pt x="263985" y="295632"/>
                </a:lnTo>
                <a:lnTo>
                  <a:pt x="274113" y="237696"/>
                </a:lnTo>
                <a:lnTo>
                  <a:pt x="285168" y="191164"/>
                </a:lnTo>
                <a:lnTo>
                  <a:pt x="301856" y="156223"/>
                </a:lnTo>
                <a:lnTo>
                  <a:pt x="307074" y="156952"/>
                </a:lnTo>
                <a:lnTo>
                  <a:pt x="320391" y="207045"/>
                </a:lnTo>
                <a:lnTo>
                  <a:pt x="326391" y="288063"/>
                </a:lnTo>
                <a:lnTo>
                  <a:pt x="328247" y="345170"/>
                </a:lnTo>
                <a:lnTo>
                  <a:pt x="328271" y="390505"/>
                </a:lnTo>
                <a:lnTo>
                  <a:pt x="326189" y="432041"/>
                </a:lnTo>
                <a:lnTo>
                  <a:pt x="316283" y="504250"/>
                </a:lnTo>
                <a:lnTo>
                  <a:pt x="299687" y="562864"/>
                </a:lnTo>
                <a:lnTo>
                  <a:pt x="277560" y="608948"/>
                </a:lnTo>
                <a:lnTo>
                  <a:pt x="251058" y="643570"/>
                </a:lnTo>
                <a:lnTo>
                  <a:pt x="221341" y="667795"/>
                </a:lnTo>
                <a:lnTo>
                  <a:pt x="173268" y="686971"/>
                </a:lnTo>
                <a:lnTo>
                  <a:pt x="140576" y="689869"/>
                </a:lnTo>
                <a:lnTo>
                  <a:pt x="124471" y="688752"/>
                </a:lnTo>
                <a:lnTo>
                  <a:pt x="78860" y="676738"/>
                </a:lnTo>
                <a:lnTo>
                  <a:pt x="40342" y="654527"/>
                </a:lnTo>
                <a:lnTo>
                  <a:pt x="12824" y="625717"/>
                </a:lnTo>
                <a:lnTo>
                  <a:pt x="0" y="583260"/>
                </a:lnTo>
                <a:lnTo>
                  <a:pt x="2020" y="572812"/>
                </a:lnTo>
                <a:lnTo>
                  <a:pt x="35352" y="535684"/>
                </a:lnTo>
                <a:lnTo>
                  <a:pt x="90915" y="516468"/>
                </a:lnTo>
                <a:lnTo>
                  <a:pt x="144683" y="509765"/>
                </a:lnTo>
                <a:lnTo>
                  <a:pt x="213182" y="509193"/>
                </a:lnTo>
                <a:lnTo>
                  <a:pt x="253317" y="511540"/>
                </a:lnTo>
                <a:lnTo>
                  <a:pt x="299400" y="515926"/>
                </a:lnTo>
                <a:lnTo>
                  <a:pt x="340910" y="521565"/>
                </a:lnTo>
                <a:lnTo>
                  <a:pt x="410886" y="535997"/>
                </a:lnTo>
                <a:lnTo>
                  <a:pt x="464606" y="553625"/>
                </a:lnTo>
                <a:lnTo>
                  <a:pt x="503429" y="573243"/>
                </a:lnTo>
                <a:lnTo>
                  <a:pt x="536708" y="603753"/>
                </a:lnTo>
                <a:lnTo>
                  <a:pt x="544238" y="623054"/>
                </a:lnTo>
                <a:lnTo>
                  <a:pt x="544117" y="631939"/>
                </a:lnTo>
                <a:lnTo>
                  <a:pt x="511445" y="662670"/>
                </a:lnTo>
                <a:lnTo>
                  <a:pt x="472307" y="664713"/>
                </a:lnTo>
                <a:lnTo>
                  <a:pt x="424129" y="649473"/>
                </a:lnTo>
                <a:lnTo>
                  <a:pt x="389253" y="627698"/>
                </a:lnTo>
                <a:lnTo>
                  <a:pt x="353759" y="595219"/>
                </a:lnTo>
                <a:lnTo>
                  <a:pt x="319006" y="550829"/>
                </a:lnTo>
                <a:lnTo>
                  <a:pt x="286353" y="493319"/>
                </a:lnTo>
                <a:lnTo>
                  <a:pt x="257162" y="421480"/>
                </a:lnTo>
                <a:lnTo>
                  <a:pt x="244288" y="379809"/>
                </a:lnTo>
                <a:lnTo>
                  <a:pt x="232790" y="334103"/>
                </a:lnTo>
                <a:lnTo>
                  <a:pt x="222837" y="284210"/>
                </a:lnTo>
                <a:lnTo>
                  <a:pt x="222135" y="284000"/>
                </a:lnTo>
                <a:lnTo>
                  <a:pt x="220686" y="322131"/>
                </a:lnTo>
                <a:lnTo>
                  <a:pt x="220196" y="372016"/>
                </a:lnTo>
                <a:lnTo>
                  <a:pt x="220018" y="434156"/>
                </a:lnTo>
                <a:lnTo>
                  <a:pt x="220028" y="467864"/>
                </a:lnTo>
                <a:lnTo>
                  <a:pt x="220208" y="536634"/>
                </a:lnTo>
                <a:lnTo>
                  <a:pt x="220555" y="601986"/>
                </a:lnTo>
                <a:lnTo>
                  <a:pt x="221008" y="657651"/>
                </a:lnTo>
                <a:lnTo>
                  <a:pt x="221511" y="697359"/>
                </a:lnTo>
                <a:lnTo>
                  <a:pt x="222003" y="714840"/>
                </a:lnTo>
                <a:lnTo>
                  <a:pt x="222227" y="713287"/>
                </a:lnTo>
                <a:lnTo>
                  <a:pt x="222725" y="658045"/>
                </a:lnTo>
                <a:lnTo>
                  <a:pt x="222837" y="571230"/>
                </a:lnTo>
                <a:lnTo>
                  <a:pt x="222837" y="564795"/>
                </a:lnTo>
                <a:lnTo>
                  <a:pt x="222837" y="551715"/>
                </a:lnTo>
                <a:lnTo>
                  <a:pt x="222837" y="161937"/>
                </a:lnTo>
                <a:lnTo>
                  <a:pt x="222837" y="163306"/>
                </a:lnTo>
                <a:lnTo>
                  <a:pt x="222837" y="708390"/>
                </a:lnTo>
                <a:lnTo>
                  <a:pt x="238077" y="798560"/>
                </a:lnTo>
              </a:path>
            </a:pathLst>
          </a:custGeom>
          <a:ln w="3594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329774" y="4138708"/>
            <a:ext cx="490855" cy="483234"/>
          </a:xfrm>
          <a:custGeom>
            <a:avLst/>
            <a:gdLst/>
            <a:ahLst/>
            <a:cxnLst/>
            <a:rect l="l" t="t" r="r" b="b"/>
            <a:pathLst>
              <a:path w="490854" h="483235">
                <a:moveTo>
                  <a:pt x="269655" y="265651"/>
                </a:moveTo>
                <a:lnTo>
                  <a:pt x="250216" y="220090"/>
                </a:lnTo>
                <a:lnTo>
                  <a:pt x="234363" y="183751"/>
                </a:lnTo>
                <a:lnTo>
                  <a:pt x="212493" y="136287"/>
                </a:lnTo>
                <a:lnTo>
                  <a:pt x="222430" y="192600"/>
                </a:lnTo>
                <a:lnTo>
                  <a:pt x="240070" y="243678"/>
                </a:lnTo>
                <a:lnTo>
                  <a:pt x="260094" y="299736"/>
                </a:lnTo>
                <a:lnTo>
                  <a:pt x="280661" y="355868"/>
                </a:lnTo>
                <a:lnTo>
                  <a:pt x="299933" y="407163"/>
                </a:lnTo>
                <a:lnTo>
                  <a:pt x="316068" y="448714"/>
                </a:lnTo>
                <a:lnTo>
                  <a:pt x="331573" y="482944"/>
                </a:lnTo>
                <a:lnTo>
                  <a:pt x="330615" y="477741"/>
                </a:lnTo>
                <a:lnTo>
                  <a:pt x="318892" y="436033"/>
                </a:lnTo>
                <a:lnTo>
                  <a:pt x="306471" y="398428"/>
                </a:lnTo>
                <a:lnTo>
                  <a:pt x="279858" y="334853"/>
                </a:lnTo>
                <a:lnTo>
                  <a:pt x="251414" y="285668"/>
                </a:lnTo>
                <a:lnTo>
                  <a:pt x="221780" y="249528"/>
                </a:lnTo>
                <a:lnTo>
                  <a:pt x="191598" y="225086"/>
                </a:lnTo>
                <a:lnTo>
                  <a:pt x="146698" y="207410"/>
                </a:lnTo>
                <a:lnTo>
                  <a:pt x="104168" y="208479"/>
                </a:lnTo>
                <a:lnTo>
                  <a:pt x="66169" y="223751"/>
                </a:lnTo>
                <a:lnTo>
                  <a:pt x="34865" y="248678"/>
                </a:lnTo>
                <a:lnTo>
                  <a:pt x="7275" y="289083"/>
                </a:lnTo>
                <a:lnTo>
                  <a:pt x="0" y="318870"/>
                </a:lnTo>
                <a:lnTo>
                  <a:pt x="557" y="327804"/>
                </a:lnTo>
                <a:lnTo>
                  <a:pt x="29315" y="357427"/>
                </a:lnTo>
                <a:lnTo>
                  <a:pt x="70232" y="357107"/>
                </a:lnTo>
                <a:lnTo>
                  <a:pt x="108703" y="346549"/>
                </a:lnTo>
                <a:lnTo>
                  <a:pt x="156877" y="326145"/>
                </a:lnTo>
                <a:lnTo>
                  <a:pt x="215394" y="294547"/>
                </a:lnTo>
                <a:lnTo>
                  <a:pt x="248731" y="274131"/>
                </a:lnTo>
                <a:lnTo>
                  <a:pt x="284895" y="250411"/>
                </a:lnTo>
                <a:lnTo>
                  <a:pt x="324966" y="222251"/>
                </a:lnTo>
                <a:lnTo>
                  <a:pt x="360040" y="195581"/>
                </a:lnTo>
                <a:lnTo>
                  <a:pt x="390358" y="170440"/>
                </a:lnTo>
                <a:lnTo>
                  <a:pt x="437687" y="124894"/>
                </a:lnTo>
                <a:lnTo>
                  <a:pt x="468882" y="85919"/>
                </a:lnTo>
                <a:lnTo>
                  <a:pt x="489643" y="40442"/>
                </a:lnTo>
                <a:lnTo>
                  <a:pt x="490586" y="28897"/>
                </a:lnTo>
                <a:lnTo>
                  <a:pt x="488941" y="19224"/>
                </a:lnTo>
                <a:lnTo>
                  <a:pt x="484951" y="11459"/>
                </a:lnTo>
                <a:lnTo>
                  <a:pt x="478856" y="5642"/>
                </a:lnTo>
                <a:lnTo>
                  <a:pt x="470897" y="1809"/>
                </a:lnTo>
                <a:lnTo>
                  <a:pt x="461315" y="0"/>
                </a:lnTo>
                <a:lnTo>
                  <a:pt x="450351" y="251"/>
                </a:lnTo>
                <a:lnTo>
                  <a:pt x="411581" y="13753"/>
                </a:lnTo>
                <a:lnTo>
                  <a:pt x="369054" y="47176"/>
                </a:lnTo>
                <a:lnTo>
                  <a:pt x="341829" y="81032"/>
                </a:lnTo>
                <a:lnTo>
                  <a:pt x="317756" y="124502"/>
                </a:lnTo>
                <a:lnTo>
                  <a:pt x="298763" y="177891"/>
                </a:lnTo>
                <a:lnTo>
                  <a:pt x="286778" y="241504"/>
                </a:lnTo>
                <a:lnTo>
                  <a:pt x="283731" y="315645"/>
                </a:lnTo>
                <a:lnTo>
                  <a:pt x="286161" y="356758"/>
                </a:lnTo>
                <a:lnTo>
                  <a:pt x="291549" y="400617"/>
                </a:lnTo>
                <a:lnTo>
                  <a:pt x="300135" y="447261"/>
                </a:lnTo>
                <a:lnTo>
                  <a:pt x="300135" y="326611"/>
                </a:lnTo>
                <a:lnTo>
                  <a:pt x="269655" y="265651"/>
                </a:lnTo>
                <a:close/>
              </a:path>
            </a:pathLst>
          </a:custGeom>
          <a:ln w="3594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231992" y="3829050"/>
            <a:ext cx="123189" cy="483870"/>
          </a:xfrm>
          <a:custGeom>
            <a:avLst/>
            <a:gdLst/>
            <a:ahLst/>
            <a:cxnLst/>
            <a:rect l="l" t="t" r="r" b="b"/>
            <a:pathLst>
              <a:path w="123190" h="483870">
                <a:moveTo>
                  <a:pt x="1927" y="0"/>
                </a:moveTo>
                <a:lnTo>
                  <a:pt x="0" y="41590"/>
                </a:lnTo>
                <a:lnTo>
                  <a:pt x="5772" y="80944"/>
                </a:lnTo>
                <a:lnTo>
                  <a:pt x="17524" y="118526"/>
                </a:lnTo>
                <a:lnTo>
                  <a:pt x="33535" y="154798"/>
                </a:lnTo>
                <a:lnTo>
                  <a:pt x="52087" y="190224"/>
                </a:lnTo>
                <a:lnTo>
                  <a:pt x="71459" y="225266"/>
                </a:lnTo>
                <a:lnTo>
                  <a:pt x="89931" y="260387"/>
                </a:lnTo>
                <a:lnTo>
                  <a:pt x="105784" y="296051"/>
                </a:lnTo>
                <a:lnTo>
                  <a:pt x="117298" y="332720"/>
                </a:lnTo>
                <a:lnTo>
                  <a:pt x="122753" y="370857"/>
                </a:lnTo>
                <a:lnTo>
                  <a:pt x="120429" y="410926"/>
                </a:lnTo>
                <a:lnTo>
                  <a:pt x="108607" y="453389"/>
                </a:lnTo>
                <a:lnTo>
                  <a:pt x="108607" y="483869"/>
                </a:lnTo>
              </a:path>
            </a:pathLst>
          </a:custGeom>
          <a:ln w="3594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400040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1B1B1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92480" y="1708150"/>
            <a:ext cx="1604009" cy="16040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583689" y="3887470"/>
            <a:ext cx="2160270" cy="3361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2500" y="189230"/>
            <a:ext cx="3649979" cy="748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1625" marR="5080" indent="-289560">
              <a:lnSpc>
                <a:spcPct val="100000"/>
              </a:lnSpc>
            </a:pPr>
            <a:r>
              <a:rPr dirty="0" sz="2400" spc="-130">
                <a:latin typeface="Trebuchet MS"/>
                <a:cs typeface="Trebuchet MS"/>
              </a:rPr>
              <a:t>J’emmène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20">
                <a:latin typeface="Trebuchet MS"/>
                <a:cs typeface="Trebuchet MS"/>
              </a:rPr>
              <a:t>ma</a:t>
            </a:r>
            <a:r>
              <a:rPr dirty="0" sz="2400" spc="-254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valise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5">
                <a:latin typeface="Trebuchet MS"/>
                <a:cs typeface="Trebuchet MS"/>
              </a:rPr>
              <a:t>à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155">
                <a:latin typeface="Trebuchet MS"/>
                <a:cs typeface="Trebuchet MS"/>
              </a:rPr>
              <a:t>talents  </a:t>
            </a:r>
            <a:r>
              <a:rPr dirty="0" sz="2400" spc="5">
                <a:latin typeface="Trebuchet MS"/>
                <a:cs typeface="Trebuchet MS"/>
              </a:rPr>
              <a:t>à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60">
                <a:latin typeface="Trebuchet MS"/>
                <a:cs typeface="Trebuchet MS"/>
              </a:rPr>
              <a:t>la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maison,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225">
                <a:latin typeface="Trebuchet MS"/>
                <a:cs typeface="Trebuchet MS"/>
              </a:rPr>
              <a:t>elle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165">
                <a:latin typeface="Trebuchet MS"/>
                <a:cs typeface="Trebuchet MS"/>
              </a:rPr>
              <a:t>contient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355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9839" y="1286509"/>
            <a:ext cx="3094990" cy="86741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30">
                <a:latin typeface="Trebuchet MS"/>
                <a:cs typeface="Trebuchet MS"/>
              </a:rPr>
              <a:t>Mon </a:t>
            </a:r>
            <a:r>
              <a:rPr dirty="0" sz="2400" spc="-120">
                <a:latin typeface="Trebuchet MS"/>
                <a:cs typeface="Trebuchet MS"/>
              </a:rPr>
              <a:t>album </a:t>
            </a:r>
            <a:r>
              <a:rPr dirty="0" sz="2400" spc="-10">
                <a:latin typeface="Trebuchet MS"/>
                <a:cs typeface="Trebuchet MS"/>
              </a:rPr>
              <a:t>des</a:t>
            </a:r>
            <a:r>
              <a:rPr dirty="0" sz="2400" spc="-560">
                <a:latin typeface="Trebuchet MS"/>
                <a:cs typeface="Trebuchet MS"/>
              </a:rPr>
              <a:t> </a:t>
            </a:r>
            <a:r>
              <a:rPr dirty="0" sz="2400" spc="-30">
                <a:latin typeface="Trebuchet MS"/>
                <a:cs typeface="Trebuchet MS"/>
              </a:rPr>
              <a:t>réussites</a:t>
            </a:r>
            <a:endParaRPr sz="2400">
              <a:latin typeface="Trebuchet MS"/>
              <a:cs typeface="Trebuchet MS"/>
            </a:endParaRPr>
          </a:p>
          <a:p>
            <a:pPr marL="114300" marR="52069" indent="-54610">
              <a:lnSpc>
                <a:spcPct val="100000"/>
              </a:lnSpc>
            </a:pPr>
            <a:r>
              <a:rPr dirty="0" sz="1600" spc="-50">
                <a:latin typeface="Trebuchet MS"/>
                <a:cs typeface="Trebuchet MS"/>
              </a:rPr>
              <a:t>Pour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150">
                <a:latin typeface="Trebuchet MS"/>
                <a:cs typeface="Trebuchet MS"/>
              </a:rPr>
              <a:t>le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35">
                <a:latin typeface="Trebuchet MS"/>
                <a:cs typeface="Trebuchet MS"/>
              </a:rPr>
              <a:t>montrer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>
                <a:latin typeface="Trebuchet MS"/>
                <a:cs typeface="Trebuchet MS"/>
              </a:rPr>
              <a:t>à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15">
                <a:latin typeface="Trebuchet MS"/>
                <a:cs typeface="Trebuchet MS"/>
              </a:rPr>
              <a:t>ma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110">
                <a:latin typeface="Trebuchet MS"/>
                <a:cs typeface="Trebuchet MS"/>
              </a:rPr>
              <a:t>famille</a:t>
            </a:r>
            <a:r>
              <a:rPr dirty="0" sz="1600" spc="-175">
                <a:latin typeface="Trebuchet MS"/>
                <a:cs typeface="Trebuchet MS"/>
              </a:rPr>
              <a:t> </a:t>
            </a:r>
            <a:r>
              <a:rPr dirty="0" sz="1600" spc="-65">
                <a:latin typeface="Trebuchet MS"/>
                <a:cs typeface="Trebuchet MS"/>
              </a:rPr>
              <a:t>élargie  </a:t>
            </a:r>
            <a:r>
              <a:rPr dirty="0" sz="1600" spc="-100">
                <a:latin typeface="Trebuchet MS"/>
                <a:cs typeface="Trebuchet MS"/>
              </a:rPr>
              <a:t>( </a:t>
            </a:r>
            <a:r>
              <a:rPr dirty="0" sz="1600" spc="-20">
                <a:latin typeface="Trebuchet MS"/>
                <a:cs typeface="Trebuchet MS"/>
              </a:rPr>
              <a:t>grands-parents,</a:t>
            </a:r>
            <a:r>
              <a:rPr dirty="0" sz="1600" spc="-325">
                <a:latin typeface="Trebuchet MS"/>
                <a:cs typeface="Trebuchet MS"/>
              </a:rPr>
              <a:t> </a:t>
            </a:r>
            <a:r>
              <a:rPr dirty="0" sz="1600" spc="-80">
                <a:latin typeface="Trebuchet MS"/>
                <a:cs typeface="Trebuchet MS"/>
              </a:rPr>
              <a:t>oncles, </a:t>
            </a:r>
            <a:r>
              <a:rPr dirty="0" sz="1600" spc="-140">
                <a:latin typeface="Trebuchet MS"/>
                <a:cs typeface="Trebuchet MS"/>
              </a:rPr>
              <a:t>tantes...)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2800" y="2382520"/>
            <a:ext cx="3989704" cy="624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2400" spc="-130">
                <a:latin typeface="Trebuchet MS"/>
                <a:cs typeface="Trebuchet MS"/>
              </a:rPr>
              <a:t>Mon</a:t>
            </a:r>
            <a:r>
              <a:rPr dirty="0" sz="2400" spc="-260">
                <a:latin typeface="Trebuchet MS"/>
                <a:cs typeface="Trebuchet MS"/>
              </a:rPr>
              <a:t> </a:t>
            </a:r>
            <a:r>
              <a:rPr dirty="0" sz="2400" spc="-60">
                <a:latin typeface="Trebuchet MS"/>
                <a:cs typeface="Trebuchet MS"/>
              </a:rPr>
              <a:t>cahier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0">
                <a:latin typeface="Trebuchet MS"/>
                <a:cs typeface="Trebuchet MS"/>
              </a:rPr>
              <a:t>des</a:t>
            </a:r>
            <a:r>
              <a:rPr dirty="0" sz="2400" spc="-265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habiletés</a:t>
            </a:r>
            <a:endParaRPr sz="24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600" spc="-5">
                <a:latin typeface="Trebuchet MS"/>
                <a:cs typeface="Trebuchet MS"/>
              </a:rPr>
              <a:t>Nous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20">
                <a:latin typeface="Trebuchet MS"/>
                <a:cs typeface="Trebuchet MS"/>
              </a:rPr>
              <a:t>avons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05">
                <a:latin typeface="Trebuchet MS"/>
                <a:cs typeface="Trebuchet MS"/>
              </a:rPr>
              <a:t>collé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110">
                <a:latin typeface="Trebuchet MS"/>
                <a:cs typeface="Trebuchet MS"/>
              </a:rPr>
              <a:t>la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55">
                <a:latin typeface="Trebuchet MS"/>
                <a:cs typeface="Trebuchet MS"/>
              </a:rPr>
              <a:t>photographie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65">
                <a:latin typeface="Trebuchet MS"/>
                <a:cs typeface="Trebuchet MS"/>
              </a:rPr>
              <a:t>de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50">
                <a:latin typeface="Trebuchet MS"/>
                <a:cs typeface="Trebuchet MS"/>
              </a:rPr>
              <a:t>notre</a:t>
            </a:r>
            <a:r>
              <a:rPr dirty="0" sz="1600" spc="-170">
                <a:latin typeface="Trebuchet MS"/>
                <a:cs typeface="Trebuchet MS"/>
              </a:rPr>
              <a:t> </a:t>
            </a:r>
            <a:r>
              <a:rPr dirty="0" sz="1600" spc="-35">
                <a:latin typeface="Trebuchet MS"/>
                <a:cs typeface="Trebuchet MS"/>
              </a:rPr>
              <a:t>Nana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95400" y="3206750"/>
            <a:ext cx="3159760" cy="3633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87109" y="502919"/>
            <a:ext cx="4063999" cy="6192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</dc:creator>
  <dc:title>Diapositive 1</dc:title>
  <dcterms:created xsi:type="dcterms:W3CDTF">2015-11-18T14:38:13Z</dcterms:created>
  <dcterms:modified xsi:type="dcterms:W3CDTF">2015-11-18T14:38:13Z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2015-11-18T00:00:00Z</vt:filetime>
  </property>
  <property fmtid="{D5CDD505-2E9C-101B-9397-08002B2CF9AE}" pid="3" name="Creator">
    <vt:lpwstr>Impress</vt:lpwstr>
  </property>
  <property fmtid="{D5CDD505-2E9C-101B-9397-08002B2CF9AE}" pid="4" name="LastSaved">
    <vt:filetime>2015-11-18T00:00:00Z</vt:filetime>
  </property>
</Properties>
</file>