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65938" cy="9540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67" autoAdjust="0"/>
  </p:normalViewPr>
  <p:slideViewPr>
    <p:cSldViewPr>
      <p:cViewPr varScale="1">
        <p:scale>
          <a:sx n="82" d="100"/>
          <a:sy n="82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FF6A3-1399-4D1D-8F60-A996EDA33CEE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5963"/>
            <a:ext cx="4770438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388" y="4532313"/>
            <a:ext cx="5492750" cy="4292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06145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375" y="906145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10AB7-832E-46D9-AF6B-73AAFAF14D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6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0AB7-832E-46D9-AF6B-73AAFAF14D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7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13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11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38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62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84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80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04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5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8C39-8BD0-4446-B713-CFC39E122CB1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8925-0A6E-4C2B-B17A-BCAF13A57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67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CAD\Documents\ATRAVAIL\ALCAD\Argentine\Iguaçu Arg N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11572"/>
            <a:ext cx="12385376" cy="9218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CAD\Desktop\ALCAD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6038" y="188640"/>
            <a:ext cx="1064729" cy="10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42066" y="476672"/>
            <a:ext cx="78654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43056"/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ALCAD 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VOUS INVITE A VENIR PARTICIPER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defTabSz="1043056"/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 carnet de voyage  animé par Marianne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79912" y="220486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L’ARGENTINE</a:t>
            </a: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43808" y="312819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Lundi 3 novembre 2014 </a:t>
            </a:r>
            <a:r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à </a:t>
            </a:r>
            <a:r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14h30</a:t>
            </a:r>
            <a:endParaRPr lang="fr-F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 Foyer Culturel de Lamorlaye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6802580" y="5548590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Participation 5€</a:t>
            </a:r>
            <a:endParaRPr lang="fr-FR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342066" y="6093296"/>
            <a:ext cx="942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Nous terminerons ce voyage autour du verre de l’amitié</a:t>
            </a: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8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38</Words>
  <Application>Microsoft Office PowerPoint</Application>
  <PresentationFormat>Affichage à l'écran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ALCAD</dc:creator>
  <cp:lastModifiedBy>ALCAD</cp:lastModifiedBy>
  <cp:revision>13</cp:revision>
  <cp:lastPrinted>2014-10-11T14:00:35Z</cp:lastPrinted>
  <dcterms:created xsi:type="dcterms:W3CDTF">2014-09-12T13:06:49Z</dcterms:created>
  <dcterms:modified xsi:type="dcterms:W3CDTF">2014-10-27T08:39:05Z</dcterms:modified>
</cp:coreProperties>
</file>