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71" r:id="rId5"/>
    <p:sldId id="272" r:id="rId6"/>
    <p:sldId id="270" r:id="rId7"/>
    <p:sldId id="268" r:id="rId8"/>
    <p:sldId id="267" r:id="rId9"/>
    <p:sldId id="266" r:id="rId10"/>
    <p:sldId id="265" r:id="rId11"/>
    <p:sldId id="264" r:id="rId12"/>
    <p:sldId id="262" r:id="rId13"/>
    <p:sldId id="261" r:id="rId14"/>
    <p:sldId id="260" r:id="rId15"/>
    <p:sldId id="273" r:id="rId16"/>
    <p:sldId id="274" r:id="rId17"/>
    <p:sldId id="258" r:id="rId18"/>
    <p:sldId id="259" r:id="rId19"/>
    <p:sldId id="257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0" autoAdjust="0"/>
    <p:restoredTop sz="94660"/>
  </p:normalViewPr>
  <p:slideViewPr>
    <p:cSldViewPr>
      <p:cViewPr varScale="1">
        <p:scale>
          <a:sx n="58" d="100"/>
          <a:sy n="58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EB0A5-AB25-42FB-AC58-9A3A59B97AC6}" type="datetimeFigureOut">
              <a:rPr lang="fr-FR" smtClean="0"/>
              <a:pPr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D496D-1FB8-4551-BAB0-D6D750E5D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youtu.be/3tDKGKYvb7Y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ctualitte.com/images/actualites/fond-noir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815290" cy="1957400"/>
          </a:xfrm>
        </p:spPr>
        <p:txBody>
          <a:bodyPr>
            <a:noAutofit/>
          </a:bodyPr>
          <a:lstStyle/>
          <a:p>
            <a:r>
              <a:rPr lang="es-ES" sz="6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</a:t>
            </a:r>
            <a:r>
              <a:rPr lang="es-ES" sz="6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uestro día Lunes, 21 de enero 2013</a:t>
            </a:r>
            <a:endParaRPr lang="fr-FR" sz="66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24" name="Picture 4" descr="http://2.bp.blogspot.com/-BgwQV1hjef0/T1oAj65qdkI/AAAAAAAABlw/8UQbrB3EY0A/s1600/01+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2661913" cy="329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mediation.centrepompidou.fr/education/ressources/ENS-architecture-Centre-Pompidou/img/entr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0402">
            <a:off x="4487765" y="3510704"/>
            <a:ext cx="4319797" cy="265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7620" y="785794"/>
            <a:ext cx="4529142" cy="2671781"/>
          </a:xfrm>
        </p:spPr>
        <p:txBody>
          <a:bodyPr/>
          <a:lstStyle/>
          <a:p>
            <a:r>
              <a:rPr lang="fr-FR" dirty="0" err="1" smtClean="0"/>
              <a:t>Entramos</a:t>
            </a:r>
            <a:r>
              <a:rPr lang="fr-FR" dirty="0" smtClean="0"/>
              <a:t> en el Tren </a:t>
            </a:r>
            <a:endParaRPr lang="fr-FR" dirty="0"/>
          </a:p>
        </p:txBody>
      </p:sp>
      <p:pic>
        <p:nvPicPr>
          <p:cNvPr id="11266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857628"/>
            <a:ext cx="2643182" cy="2643182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16200000" flipV="1">
            <a:off x="7036611" y="475060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6200000" flipV="1">
            <a:off x="6965173" y="4679165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4" name="Picture 2" descr="http://www.larepubliquedespyrenees.fr/images/2011/11/19/la-possibilite-d-un-train-supplementaire-le-matin-entre_851569_490x3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4452498" cy="296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250"/>
                            </p:stCondLst>
                            <p:childTnLst>
                              <p:par>
                                <p:cTn id="66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50"/>
                            </p:stCondLst>
                            <p:childTnLst>
                              <p:par>
                                <p:cTn id="7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250"/>
                            </p:stCondLst>
                            <p:childTnLst>
                              <p:par>
                                <p:cTn id="8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9124" y="571480"/>
            <a:ext cx="3529010" cy="2957532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legamos en la </a:t>
            </a:r>
            <a:r>
              <a:rPr lang="fr-FR" dirty="0" err="1" smtClean="0"/>
              <a:t>estación</a:t>
            </a:r>
            <a:r>
              <a:rPr lang="fr-FR" dirty="0" smtClean="0"/>
              <a:t> de Poissy</a:t>
            </a:r>
            <a:endParaRPr lang="fr-FR" dirty="0"/>
          </a:p>
        </p:txBody>
      </p:sp>
      <p:pic>
        <p:nvPicPr>
          <p:cNvPr id="12290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929066"/>
            <a:ext cx="2559037" cy="2559037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flipV="1">
            <a:off x="7429520" y="4929198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V="1">
            <a:off x="7108049" y="4893479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 descr="http://t0.gstatic.com/images?q=tbn:ANd9GcR2tBYGNpsx3KEfAqB4RTQHsvWnm2MXIy9qjPizCbpG73QmvDizjUVKtb-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4181487" cy="31320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2" dur="123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3" dur="1230" decel="100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5" dur="1230" decel="100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0" dur="123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1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3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9124" y="714356"/>
            <a:ext cx="3243258" cy="2457466"/>
          </a:xfrm>
        </p:spPr>
        <p:txBody>
          <a:bodyPr/>
          <a:lstStyle/>
          <a:p>
            <a:r>
              <a:rPr lang="fr-FR" dirty="0" smtClean="0"/>
              <a:t>Subimos al RER ( Tren de cercanías )</a:t>
            </a:r>
            <a:endParaRPr lang="fr-FR" dirty="0"/>
          </a:p>
        </p:txBody>
      </p:sp>
      <p:pic>
        <p:nvPicPr>
          <p:cNvPr id="14338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929066"/>
            <a:ext cx="2452698" cy="2452698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16200000" flipV="1">
            <a:off x="7179487" y="4822041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500958" y="514351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66" name="Picture 2" descr="http://upload.wikimedia.org/wikipedia/commons/5/5b/RER_D_-_Gare_VilleneuveStGeorges_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57562"/>
            <a:ext cx="4262467" cy="319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K:\profil\Bureau\photo college\IMG-20130121-00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1480"/>
            <a:ext cx="3143271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genciaitalia.com.br/wp-content/upload/Garrafa-pet-coca-c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1650980" cy="3055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0496" y="1000108"/>
            <a:ext cx="4386266" cy="19574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Almorzamos con </a:t>
            </a:r>
            <a:r>
              <a:rPr lang="fr-FR" dirty="0" err="1" smtClean="0"/>
              <a:t>bocadillos</a:t>
            </a:r>
            <a:r>
              <a:rPr lang="fr-FR" dirty="0" smtClean="0"/>
              <a:t>, coca cola y </a:t>
            </a:r>
            <a:r>
              <a:rPr lang="fr-FR" dirty="0" err="1" smtClean="0"/>
              <a:t>patatas</a:t>
            </a:r>
            <a:r>
              <a:rPr lang="fr-FR" dirty="0" smtClean="0"/>
              <a:t> fritas </a:t>
            </a:r>
            <a:endParaRPr lang="fr-FR" dirty="0"/>
          </a:p>
        </p:txBody>
      </p:sp>
      <p:pic>
        <p:nvPicPr>
          <p:cNvPr id="6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071942"/>
            <a:ext cx="2452698" cy="2452698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16200000" flipV="1">
            <a:off x="7108049" y="4964917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6200000" flipH="1">
            <a:off x="7286644" y="542926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44" name="Picture 4" descr="http://ts4.mm.bing.net/th?id=H.4815638474917127&amp;pid=1.7&amp;w=220&amp;h=155&amp;c=7&amp;rs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2857520" cy="2013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8" name="Picture 8" descr="http://www.animaatjes.nl/plaatjes/c/chips/animaatjes-chips-89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000108"/>
            <a:ext cx="1794363" cy="281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88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88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380"/>
                            </p:stCondLst>
                            <p:childTnLst>
                              <p:par>
                                <p:cTn id="67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380"/>
                            </p:stCondLst>
                            <p:childTnLst>
                              <p:par>
                                <p:cTn id="8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380"/>
                            </p:stCondLst>
                            <p:childTnLst>
                              <p:par>
                                <p:cTn id="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380"/>
                            </p:stCondLst>
                            <p:childTnLst>
                              <p:par>
                                <p:cTn id="10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71934" y="428604"/>
            <a:ext cx="4143404" cy="2714643"/>
          </a:xfrm>
        </p:spPr>
        <p:txBody>
          <a:bodyPr>
            <a:normAutofit fontScale="90000"/>
          </a:bodyPr>
          <a:lstStyle/>
          <a:p>
            <a:r>
              <a:rPr lang="fr-FR" dirty="0"/>
              <a:t>l</a:t>
            </a:r>
            <a:r>
              <a:rPr lang="fr-FR" dirty="0" smtClean="0"/>
              <a:t>legamos en la </a:t>
            </a:r>
            <a:r>
              <a:rPr lang="fr-FR" dirty="0" err="1" smtClean="0"/>
              <a:t>estación</a:t>
            </a:r>
            <a:r>
              <a:rPr lang="fr-FR" dirty="0" smtClean="0"/>
              <a:t> de Chatelet les halles</a:t>
            </a:r>
            <a:endParaRPr lang="fr-FR" dirty="0"/>
          </a:p>
        </p:txBody>
      </p:sp>
      <p:pic>
        <p:nvPicPr>
          <p:cNvPr id="6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2452698" cy="2452698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7143768" y="485776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7429520" y="478632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18" name="AutoShape 2" descr="data:image/jpeg;base64,/9j/4AAQSkZJRgABAQAAAQABAAD/2wCEAAkGBhQSEBQUEhQVFBQUFBUVFxUXFhUUFBQUFRUVFBQVFBUXHCYeFxkjGRQUHy8gIycpLCwsFR4xNTAqNSYrLCkBCQoKDgwOGg8PFykkHBwsLC0pKSwsKSwsLC8pLCopLCwsKSwsLSwsKSopKTAsLCwsKSwpKSwpKSwsLCwpKSwsKf/AABEIALcBEwMBIgACEQEDEQH/xAAcAAABBQEBAQAAAAAAAAAAAAAAAQIDBAUGBwj/xABGEAACAQIEAgYGBwYDBwUAAAABAgADEQQSITEFQQYTIlFhcQcUgZGhsTJCUoKSwdEVIzNysvDC4fE0Q0RTVGLSFhckY4T/xAAbAQEBAQEBAQEBAAAAAAAAAAAAAQIEAwUGB//EADIRAAICAQMCAwYDCQAAAAAAAAABAhEDEiExBEFRYcETIjJxgZEVYuEFFCMkQnKx0fH/2gAMAwEAAhEDEQA/APErQknVw6uZs0Mj7RGSOEhQtFtAGEAUCAELxMw7xAHWhG9YO+J1w75KIPtFkfrAiesjuloWTWhlkPrfhEOLPcIoWT5YoSVvWm8InrLd8tCy11cOrlTr27zENQ95jSSy71cCBKBaEaRZeLL3j3xpqr3ylCNIst+sLE9aHcZVhLpFlg4vwjTiz3CQxIpCyb1o+ET1gyKEUiDzWPfELnvMbCUC3iRbQtAEhFywywBIRcsIBbyxy0++SBY7LMGiGqnuiKJPXXsyMLIUhalK7GXisovufOaRljYRypePGHM0KIoSwMIYqYQkHwksUVoS2MCY8YExaFFKEvjAGMq4Swv4iLFFS0ULL74M6abiJ6rGoUUghh1Zl71aAoRYopGmYnVmXXoaROpuoMWKKnVwFKXBRh1EWKKnVQ6mW+pi9TJZaKbUrCONEWlipR0MUU7rFiir1UOqlsUYvURYoqdXDq5b6iL1EWCn1cRkl3qYyrR0MliiDJpEVJbNDsxqUtIsFfq4S31MIso0GSKe+RCLMgfiGBGkYBEIkgEAbaZp3mow0MzlWaiRkclTEsNj8j84tOlLVPKguRztK2QZT4ow3Cn2W+Us4PiiCoSylVYWP1rcryMY9O4+4frHesIdx8LyNeRbOhwGGp1R2Crd9jr7t5c/Y3hOYw9amGDL2WGoIBBHunS4DjNRtAUf3Bvh+k82n2NWO/Y/hIcTwTMpFtx/pO36P8FXFWU1Gp1D9Q0tCbXsr57H22J7pNxXo4uHBNT1mw5jC1Sv4hcfGSpDY8vwa3XI2jobEHu2P9+Evfs+afEsJw6o1zXrq/O1FgTbvBWQ4viOEpqOrq1qjX1VqYpgDXZ9bnb6olZDPPDvCRtw6b/DuNYFl7dOsW7vWKSfA0fzl79pYED/AGPEt/8AopkfClKDkG4fM8U8hZG07j4TuX6TcPXfAV/bX/RZnY/pHwyoLeo1QRzFc3+c0iHP0sMCJJ6lLfB+I4Va56wV1oH6qdUzr3a1L5h7p6Rwvo5wrEoOpx5Vj9WqKaML/VIIFzyuLxTFnlnqMPUvCejcZ9HGLpXNKlUxCW0ak9E3+6Vze4GcFxPF1KDZa1GtTb7LnIfcUimUqtgfCZ1KplujDUX90mq8YzciPOof0Ejwzh6igpe5AvcnT2xTBbw+GuNJOOHnunX9BOjzrikGKpdRTJz2ZaVTrbMimmiuDb6V9NbX3nqXGs1NP/h18GCB/DqrSpn2OoAHkV9sJWSzwAcMb7Jki8FqHZGPsM6rivpQ4pQdlbKgVil1p02TMLEhaijK2hB0PMTNb0w8TO1Y+xF/SR34F2M1OjVc7Uah+436SPG9F66oS1GootuUYD4iaL+lbih/37jyW35SnifSHxOoLNiKxB5doD4TO/YuxzeV7WKkfdN5rcJ4NVrkLTpu7HYKrEnysJscO9JmMw2Fq0rDOzhqddkHWUiwK1MpI1uugvtcztOD9EMTj+H0cW2LBr5GCpVWmVYFmYKagsyksWOt9+4z0q0Q5IejPiH/AEtX3D9YSD1vEnamTqRcNWGoNjp1neISA5ACOtHARbSAZl1koSNQaywFkYK9ZeyfIzPC6TUxmlNvKUmp2RT3/wCc0iMSkkfi0/dj+Y/KLREfjV/dD+f8jKuSGYV1lzB0M1vEN8O1+UrU5dwTWA8H+DrlM2yFyjwwHwnU9F/R9UxTdmwRdXqPoiDvLflOdwtVb/TI81P5Ez1PhHDcXj+HpTw9bD9WgP7hGyVGIP06wtqSftW5HxkRjczcf0gXhjIcDiXxC0yoqJWVWpuL2bqSe0g0tpbe+so1+meIw9V0pYiqEDXS9SowyN2qZszEfRKznekfBMRh3ZK1N0Ov0hYEcrHZh4iTYjBdZRwtW47dDKf5qLvR/pSn75maNxZ2eB9JFerYVxRrL/8AZRRvkBKfHKeExViMLRpMNS1FWp5vAqDaY/AMNTDL1gd9X7CuFJAGhF1bY3O3Kb2XD3stTFUz40qVZfg9MzgyZFqrXX1OpRa7GLhujtE3zU7KAdlLEnuA5x1fhOHQXp06ubu6kpp33vNHo50xp0S/rDUK6tbLbrqbJvqAUKkm432tNXjXS7DVwy4SpURlym/VUtRaxtbKdzOlJpbnlKr2OdGCUgaPqDoVNxa29zpvp5QTo7S3dCdea3/OdhiuF1EztTxiAI4DesUco1VSAKqkKtybco6v09wSg06qIlRbAtRfrRfwzrqOehPnN6JJWZ1I5QcDw4P8M/gH/lLC8Mw9tKbD7in/ABTS4t0io5c2GxmGLXHYrYcrpzOdHOvhaV8P0sNEU6lZ8DWRiwyIpVtADfMjsy/eUTLUhsOwFd6P+zmqht9XsD2gGLxfimMxVHqsQesS97FVvcd5C6zRbphgK6XFVcMSLWslS3j28jCclj+O1abuKeMwtSmCcrEKGYfyZyQfC5ipHpGqOf6WcDNOgGyBQrgaC30gRrp5TD4aDdCL3B5azqcVxh8VhsRTd6TkU+tXKrKymmQxtrY3F732h6MsKHNQkXNNlI8mBHzX4zcXaa8DE1Ts77D4RVxWAyhhZKrW7TAGy6HMTl3badLjVDbgSTAOMoktSxmjzPN+m9A9YiLcJlzZfq5rsM1tr2FrzLw/C0ZLmo6v3ZQV9/unWdKMJmrDwQfNpmUsDPznVdY4ZZJdj6WLEnFM5ytwxwdyfHSRjhrG1yROyGAuNo1+G6Ti/EH4nt7BHmfSikUULe46w2J8B/nOg4bhKhoKFLZSqXA+ico0BA0NjfeVOnuHQUaJ+vnqX1BJGnLltLmB4diuqXJi8Ii5QQpxGGBAIvZgalwddZ+pxpvGj57rUzu+BYVKeGpoVuQuptrckk/OEx04mygKSLqACQQQSBYkEaEX7oTZ5UeWRLx9oWlAtEayyFkOHGplkCRlKfFNKR9nzEoHEZlRbWyj3y9xf+H7RMyjPRLYyy5REs1v4LEcmU+82kNITQw2Hz0a/wD20w/4WBk7kMwU/MxqaFx3AN+E3/OdL0M4dTqM9fEi2GwwFSqL26w/7uip+07C3lmPKZfEHpuyugCmoaoZBey3N0C30y20GvLbmarXIBaKhL89dffYRmFxjI2ZGKsDowJDDyI1kxX9xT55rbDxIMqmnlJ5/wB7zKbV2akl2Ovq+knF1MI+GrlKyOtg1RA9RfFX7/E3Ou8yuHPmwSgtl6rEOuoJ0qojDbxotMwC9vKWcEf3OLT7IpVh918h+Fc+6Zb1bWRKjtOiKKSV0N1JB15HcewnT9J0PVUlcdYQMxsBcAsbahb7m08n/a5FKkFJzU2zX2vaxGl+VptcT6TNWpUCQrVF6xmew7IGXKQNgSPiotPh9R0GXLmjK9na+XLT+TPoRzwinS8PQ9I6M4HhNTFCmtPOxRzaoFZBa2+gsbXt/pO2/wDRnD9/VsP+FZ88YTDXwoqOQbOQwt2xTZ9GBOhXMrDWxBPcbzsOjXA6b4ukgaoabq9RsrFeyosEdkNxZ7i/O/fPtbQ5OXJP2sr4PWanRfBsTmRWzHUHUGwAF+Z2G5jD0CwB/wCFpHxy6++eQ9K+EFa7ndKeTKCe1kNzrzfuBJ5EXOkzeDdH61axpZmcdrqrhSyixNszC+hHx8JfaWjHs2j2/wD9veH/APS0vwmB9HfDz/wtL3H9Z43UwtdGuC1Jwp7DntI4AIGQ3OouNu8xVxeMNHPnrMDmFlyq9N01fMFs/IjbnzmtUdvMzokem9JegWApYWq64emhVdG1GUkgX1PjOMwHRjh7r+8fK19gAR4a5pg+vu9NTVrV2VrAKA1VGLX/AIl37IU2sSDcjlaU8LhuuLhVLXQ2AQsysFuxI1NgPb754ZbUtuP1PodNmhDFplFNt87eHmmdjV6J4OmD1DFmdWpnQWyupB1DHwnn3oyxPV416bfWpsv3kYH5Zp0nRLgD4esxqXBKNdDe6FjTZb+a66d85N29X41bYdefw1Rp/WJzdPl/msmP8qf2/wCnn1XvwjNKvt6JHtOHraSwtac9R4gNpXxHE2fDrUVjTcVQCoN7qTlFz4728J9K6OGjU4nTzVCfACVVw4lxzcmMyz8B12RvqMn9z/yfewx/hx+Q0U7QalpJsscy6HynFF3JI9Wtjyv0nYYIaFj9MVWt94AfKdIvo4odQtVqydpFb61zmtYDs23Pfacl6R8QzV6QYghQwUWtYZ9ieexlHDY2plYda6IV2BJB3tcd0/osN8aaZ8nHOMJvXG/t6nReswnPYfiZyi5W/jeE9aOUoQIjc0cGlITYYbyxIMPtJrzJTP4y3YHn+kzsNLvGm+iPA/NZTwvOei+Ew+TQpCbXAKBdqiA2z0aoJ3sMtzpz2vMimJq8Da1dNbXut/5lK/nMlKNPFGhVV6F16sqczZKn7waFipXLa+wsbd53mjxPj9PEJevSQVxYrWoKlLMcwutamoCMCCe0AGBA3Gkj4GtRK2dUpuynZ6D1kUhhZsv0b6c+8zb6SvVxWVsTlJGzJhKdFrfZLioMy+BBtN2iqEjAo4hzQVGYmjTqElNSAczbd2jfGUiL1GtsTp/f97TawuGpoxDtVCPYsAqe02FTu75o4g4FWtSTEOoGrEUKZJNtg1N7AePeJmWmjUcWS+Dn6dEgc5Y4VSviWT/nYeqljsTkZlB+8iyzhMWnWMOpcofohqiqRrrcpT7W/IAe6W8KgWtSfKoC1E+tUawZgjHVrbMeU5rjGXJ7rBNq64OQxlG1Qptk0NjcX85c4VhlzqHzBC4LMCCBTtck22IB57a3taVcbQyswutwSGA0sV028xLeBcHKCcpCsC1i4ALBvoC/IEeN51PjY5u5ocYIpVKgpA+rscqkg5aiAgHKx+lY21BtcT03oP0jpNSNGgbuCz1Rly6ADIAAbWBNtDPLeIcYqVESncsq5QC4sCQ1wR9lbHbynTdClbA4oPVsq1ctNmJyoLrVYEE8r0hqftTKjtuVvfY7HizGrUagVVkqUdLkKxa7m6NyK5QbWO8854Vx98Lj0q1Qz9XV7asdDcFCO7Ymd/xXjVGpVpVMM6VjSaojZDcKKiAntAWOqrsec8649hajYlzawZ8wYajUqbkeFtu+8uNKO3kZk29zouG1npNjMRTol6iVmJWoSzhAc69rdiNz32HcJnV+PVK1dqjdmpUChQAdSRYKu2+m+9/di9I+KVzXZ0aqgbVshdQXP0r5TY9q8m6PYh+uoNULMTWpMSTckKQwFzzGW3skUfeciuXu0aXCnKniDFQGWjkKjYFaiLa/P6O8ucCromHFu1UK16tVwNVUBERGF7up+kfsmx1lfBKMvEz9Xlt9atmF7Slw36FbQG9ManQrftHLbfS/smK1amb1VFROv6M1TsRsg1JJY68yTrOI9JVHq+ILUH1qdN/ahK/4RO36Mm7sBuQoHmTpNf0m+jdWw/rAdmegLFcq2KOyhj36HX3z4+KM/wARlNL3Ukn9VfodMnH93SfLONfHEgEHfUe3WTvxBglCkLZC4J07VwwI182M5o8RdQEyjs2FzcE201Es0+IuchKjsG4Fz2jppt4T7bOJHp1N76mS2knDODVGoI5KglVJGu5vtp4QbDkVBT0LG1rc7mw+M/BdZ0+XXLLpdSbp/N7H3MWSNKN7pDlGkWptNI9Ha4+pfyZf1mRVa2YHcXHtG/xnG8OXDJSyQa37qj2U4zTUWeadI8NTfFp1uq311bQZwDa22l5zXEHAqVBTJFPM2UEEELfQEHUaTvun9BEp02VQGIa7W1NjTI+JPvnnSKarVH2N85F97trYHef0Lo7eNWfG6hJNef8AtoZTc20J/D/lCXsPSGUe35wnvZzlPLFIi3iPAHo1hF9ZUcx7xKRF2sdREbCDuigM4pVDEWIOn5yLDJbf5yb1YRaeFud5q9qIW6Zl3AtZ1Pcy/OUUwI8ZJWtTsddfbtrzmQdRiahou2qkEk62JsCbXjsbjK56laiClTrG9NyoUG2+ZrX2N5i8QQmvnzmzIpA5bfEXubTa6YdMKmPNBWo9UKVizC2QsFCDJbYWB08bcphtnbFWkzPFQNUCvoWuFJOllOXblsfcY7EUwr5QcwGl++VqeDJqJbUpewAJJJvue7UzTwmCrZ9KTG9x2kNviNJmXB7QtfEVgQis1tst7DkTzPh+c2el/BxhKOFZKnWtiaJqFR9QhkIK+Fntrzp+ch/9PVCDnyIu/bcAaai9ifjIqFLD5mZ6y3UlSQQR2d8pLbeyc6X5TUppP41X6GD0jwd63ZAU1SXIJuFNQ5gCR4NLVLhwo0c2nWEZWIJIsTy9lp1WI4eBky3K9XTs29wEABJA5gCV8XgAygHYEHlynfCVUfJkrKvCcPlxAVdSiHKT3Gw25ixtIPSDgb06T6FlYggbhCt7kclBUeGs18Hgg2I625BAtpbXS2veNYvHcEKlgSdiPoqb301uDpDldBIi9FQvhq9xe1UfGmt/kJ1nUBmtkEpdCuHrRoFBexct7SBf5To6NAXvrJ3Bx/EsJkYjKGBN+1bTXla0iwfD1JByi972sND4c51PFcMm/OVMJQF9JnYtnKcBodvG01Ua1UQDkO1U0t7JNxHhfU0KpAK3WxsbA+BHMfoI7gNNhjcQth2sUdf5VrsPlLvS3A1Hp2DhRzFr32/v2zNWaK/Q7iaUHNasjuqZSAlrlgSRvv3+6ddxb0p4avh6tJaGIzVKbL2kCqCQQCWJ5HXSebpUqUwihQ2XPrewJYrY28Bce2Z+JxFUvcoAL8mnP70JvTHnva+XB6UpJW+CzVwmZiY16ADUwSFBIux2XXc25DeS0q+/nKvEsSQVIvcC+mpnTLeLPJcnsmA6WYFaaBcVSsgUC7j6osPkJR4fxCniOKU2V16ukgOYnKrsuYKEzb9plOn2TPF6fEjclkJa97lB+kWrx4uSGCkf9yzmnFTpNOk748D1Vr6n1HiMQqqWNQAAblgAPbPLcTiwz1Mp0LuQe8FiQZ5zwniNPOLgEjl2j7rnSdeMeivbMLZQfDWfN/acHlgnH+n1OjpnodPuS8ap9Yiq3aAJYAltDtcZSDOdx3DFFNjlAyqbat3eJnU4esri4I5/OUuPJbDVT3IfmJ9jAqxpeRzZHcjzulj1UAHeLM5sIzG42MJ7UjzLF4hl44QSrUSxkIVaZ7Rlm15Uoby0BAFCQpprFAjqO/sgpOqyHiKAhfM/KWgJV4pVC5b+P5SIGpU/2UVAoZlQDyANtpFheN2UXp3P3R8gZHguM0hhmRmFyHAGvMaaeZmLhsQzakgDwH63lrxLqfFm1iumVemctIrTFuWpN/PT4TNr9JsS+9d/ukJ/TaIKasbsLnbXXSYx3mlRlmkcBUqdp6im/NnLE/OWsPjAgCWDEdm9+yfLS50I7pn4QK2jNl0Nvsk8gbbX75ElQZlNrf6ytA9DwvTd0o00CA9XTVCSzjMVFr9ki2g8ZI/pCINnosfKp/5o04Wtj1CsBqSLe8WmatZhsxHtMxGLKz1Cj08ok3ak4t3LSc/4JcHTnBse1mH81Fv8DtPJ1xrj6x+fzh643gfYJrSQ9t4f03wQFhWpr5iqv9VO3xmthOlOFbbEUjfkKlO/uLA/CfPoxZ7h8Y8Ywc1+P+UaQfQuIx1JxfNf2ZrfhJlRcTTB/iL7cw+YnhNLGoORHsEu0ON5fo1ai+TOPkZnSDvMLj1p4/tXs1WpUzLqLMjqu3i224nTcRotUAtqPMX9155GOOsf98x/mYn+qWKXSSsNqin7tM/4ZNJqz0B+GtzVvn8pWq8OI1yH4j8pyC9K8QOa+4j+kiTr6Q6y7pfyqVB/Vmk0ixavDMQpNspF9O1y5aWkeDwdbrl60aa3YAkDQ2+MkT0kD61N/wAaN80EsU+n9AntK486aN8nE1TIaI4eDz+Yi/s1e/4/laRUum2EO7KPOnVX+m8tUekeCY/xKf43X+pZimasjXhlPnr5D/KXMNw6kNlElp43DNs62/7atJj8SJPTWkdVdvwhv6TI0wixToJyFvdKnSYBcHWt9kc+9lkpYcqyj+ZWX42mP0kwlerSKLVoZDbMA3abW4Go0E2kSzmuHYMtSU27/mYR2H4Di1UBGGUXtseZvr5wl0mCiMcPGQV6wNyO6Vs0HfQ+RlKR0G19ksipKdLf2SRmgFoPJsMNZSpmXcDbUnQAD85AWb6zM6Q/U+9+UkfH9q67ePPxkPEWNXLsLX9t7fpKluGzJMtYWuAtibQGC7zrGHAtysZt0yLYsHGqL21Mz5K2FYcpGVtyMJUGxyPbWPY5uYv3beOhkMJSCkd8IkIKLCJFgBCEIAQhEMAIRIQQcDFznvMZFgCxIsSChCLEggR6PbY2jIsFNGhxF1+jUceTsPzlynxyt/zWPmc3zmDC0zpFnRft2r9ofgT9ITnrwjSLNG8ZWbsmLGVhp7RIUWnvHRibmOtBCZIlSodu+Ipjah1kKLHKIy8kUzRBW/v3xIrH+/bEgCgxRGgxQYAhpA7gRjYRO63tkl4t4BWOBW+5tBuHjk3vEtcvYYkApHANyIMjbCuOX5zRheLBlMhG4I98bea+aNZQdwPdLYMu8QzSOGU/V90Y2CXxEWDPhJ6mFN9NZG1MjcH3SkGRYkW8AIQvCAEIQgBCEIAQiRYAQhCAXhGVW1HnEDxjvqPbMFH0m1MmErUDvJgYYJs0Y51iAxjNrICQGPUyENJFM0QeTEvEJ+X6xAYA68W8aIoMAcDFjbwvAH309n5xAYhOns/OIIA68Lxt4XgDrwjYSAdEMSF4A62/nCIx+cLwBCoO4EjOGU8pLeAgFc4Je8iMOB7j8JbMSWwUWwbeBjDQYcjLxELxYM7UQvNEtIXUHkNu6WwU4SRqNozLKBIScUB9oRJLBFeF4QlAqvaSCtCEAd18Q1IQkoAlWSdfCEAVany/WOzwhIBwMUGEIAt4XhCAOvp7PzgIQgBCEIAQvCEgC8S8WEoFP5xIsIAkLwhAC8S8IQBLwvCEgEJjf0iQgEVZyLW8ZGtY311HkIQmkB+VO/4GEIQD/9k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hQSEBQUEhQVFBQUFBUVFxUXFhUUFBQUFRUVFBQVFBUXHCYeFxkjGRQUHy8gIycpLCwsFR4xNTAqNSYrLCkBCQoKDgwOGg8PFykkHBwsLC0pKSwsKSwsLC8pLCopLCwsKSwsLSwsKSopKTAsLCwsKSwpKSwpKSwsLCwpKSwsKf/AABEIALcBEwMBIgACEQEDEQH/xAAcAAABBQEBAQAAAAAAAAAAAAAAAQIDBAUGBwj/xABGEAACAQIEAgYGBwYDBwUAAAABAgADEQQSITEFQQYTIlFhcQcUgZGhsTJCUoKSwdEVIzNysvDC4fE0Q0RTVGLSFhckY4T/xAAbAQEBAQEBAQEBAAAAAAAAAAAAAQIEAwUGB//EADIRAAICAQMCAwYDCQAAAAAAAAABAhEDEiExBEFRYcETIjJxgZEVYuEFFCMkQnKx0fH/2gAMAwEAAhEDEQA/APErQknVw6uZs0Mj7RGSOEhQtFtAGEAUCAELxMw7xAHWhG9YO+J1w75KIPtFkfrAiesjuloWTWhlkPrfhEOLPcIoWT5YoSVvWm8InrLd8tCy11cOrlTr27zENQ95jSSy71cCBKBaEaRZeLL3j3xpqr3ylCNIst+sLE9aHcZVhLpFlg4vwjTiz3CQxIpCyb1o+ET1gyKEUiDzWPfELnvMbCUC3iRbQtAEhFywywBIRcsIBbyxy0++SBY7LMGiGqnuiKJPXXsyMLIUhalK7GXisovufOaRljYRypePGHM0KIoSwMIYqYQkHwksUVoS2MCY8YExaFFKEvjAGMq4Swv4iLFFS0ULL74M6abiJ6rGoUUghh1Zl71aAoRYopGmYnVmXXoaROpuoMWKKnVwFKXBRh1EWKKnVQ6mW+pi9TJZaKbUrCONEWlipR0MUU7rFiir1UOqlsUYvURYoqdXDq5b6iL1EWCn1cRkl3qYyrR0MliiDJpEVJbNDsxqUtIsFfq4S31MIso0GSKe+RCLMgfiGBGkYBEIkgEAbaZp3mow0MzlWaiRkclTEsNj8j84tOlLVPKguRztK2QZT4ow3Cn2W+Us4PiiCoSylVYWP1rcryMY9O4+4frHesIdx8LyNeRbOhwGGp1R2Crd9jr7t5c/Y3hOYw9amGDL2WGoIBBHunS4DjNRtAUf3Bvh+k82n2NWO/Y/hIcTwTMpFtx/pO36P8FXFWU1Gp1D9Q0tCbXsr57H22J7pNxXo4uHBNT1mw5jC1Sv4hcfGSpDY8vwa3XI2jobEHu2P9+Evfs+afEsJw6o1zXrq/O1FgTbvBWQ4viOEpqOrq1qjX1VqYpgDXZ9bnb6olZDPPDvCRtw6b/DuNYFl7dOsW7vWKSfA0fzl79pYED/AGPEt/8AopkfClKDkG4fM8U8hZG07j4TuX6TcPXfAV/bX/RZnY/pHwyoLeo1QRzFc3+c0iHP0sMCJJ6lLfB+I4Va56wV1oH6qdUzr3a1L5h7p6Rwvo5wrEoOpx5Vj9WqKaML/VIIFzyuLxTFnlnqMPUvCejcZ9HGLpXNKlUxCW0ak9E3+6Vze4GcFxPF1KDZa1GtTb7LnIfcUimUqtgfCZ1KplujDUX90mq8YzciPOof0Ejwzh6igpe5AvcnT2xTBbw+GuNJOOHnunX9BOjzrikGKpdRTJz2ZaVTrbMimmiuDb6V9NbX3nqXGs1NP/h18GCB/DqrSpn2OoAHkV9sJWSzwAcMb7Jki8FqHZGPsM6rivpQ4pQdlbKgVil1p02TMLEhaijK2hB0PMTNb0w8TO1Y+xF/SR34F2M1OjVc7Uah+436SPG9F66oS1GootuUYD4iaL+lbih/37jyW35SnifSHxOoLNiKxB5doD4TO/YuxzeV7WKkfdN5rcJ4NVrkLTpu7HYKrEnysJscO9JmMw2Fq0rDOzhqddkHWUiwK1MpI1uugvtcztOD9EMTj+H0cW2LBr5GCpVWmVYFmYKagsyksWOt9+4z0q0Q5IejPiH/AEtX3D9YSD1vEnamTqRcNWGoNjp1neISA5ACOtHARbSAZl1koSNQaywFkYK9ZeyfIzPC6TUxmlNvKUmp2RT3/wCc0iMSkkfi0/dj+Y/KLREfjV/dD+f8jKuSGYV1lzB0M1vEN8O1+UrU5dwTWA8H+DrlM2yFyjwwHwnU9F/R9UxTdmwRdXqPoiDvLflOdwtVb/TI81P5Ez1PhHDcXj+HpTw9bD9WgP7hGyVGIP06wtqSftW5HxkRjczcf0gXhjIcDiXxC0yoqJWVWpuL2bqSe0g0tpbe+so1+meIw9V0pYiqEDXS9SowyN2qZszEfRKznekfBMRh3ZK1N0Ov0hYEcrHZh4iTYjBdZRwtW47dDKf5qLvR/pSn75maNxZ2eB9JFerYVxRrL/8AZRRvkBKfHKeExViMLRpMNS1FWp5vAqDaY/AMNTDL1gd9X7CuFJAGhF1bY3O3Kb2XD3stTFUz40qVZfg9MzgyZFqrXX1OpRa7GLhujtE3zU7KAdlLEnuA5x1fhOHQXp06ubu6kpp33vNHo50xp0S/rDUK6tbLbrqbJvqAUKkm432tNXjXS7DVwy4SpURlym/VUtRaxtbKdzOlJpbnlKr2OdGCUgaPqDoVNxa29zpvp5QTo7S3dCdea3/OdhiuF1EztTxiAI4DesUco1VSAKqkKtybco6v09wSg06qIlRbAtRfrRfwzrqOehPnN6JJWZ1I5QcDw4P8M/gH/lLC8Mw9tKbD7in/ABTS4t0io5c2GxmGLXHYrYcrpzOdHOvhaV8P0sNEU6lZ8DWRiwyIpVtADfMjsy/eUTLUhsOwFd6P+zmqht9XsD2gGLxfimMxVHqsQesS97FVvcd5C6zRbphgK6XFVcMSLWslS3j28jCclj+O1abuKeMwtSmCcrEKGYfyZyQfC5ipHpGqOf6WcDNOgGyBQrgaC30gRrp5TD4aDdCL3B5azqcVxh8VhsRTd6TkU+tXKrKymmQxtrY3F732h6MsKHNQkXNNlI8mBHzX4zcXaa8DE1Ts77D4RVxWAyhhZKrW7TAGy6HMTl3badLjVDbgSTAOMoktSxmjzPN+m9A9YiLcJlzZfq5rsM1tr2FrzLw/C0ZLmo6v3ZQV9/unWdKMJmrDwQfNpmUsDPznVdY4ZZJdj6WLEnFM5ytwxwdyfHSRjhrG1yROyGAuNo1+G6Ti/EH4nt7BHmfSikUULe46w2J8B/nOg4bhKhoKFLZSqXA+ico0BA0NjfeVOnuHQUaJ+vnqX1BJGnLltLmB4diuqXJi8Ii5QQpxGGBAIvZgalwddZ+pxpvGj57rUzu+BYVKeGpoVuQuptrckk/OEx04mygKSLqACQQQSBYkEaEX7oTZ5UeWRLx9oWlAtEayyFkOHGplkCRlKfFNKR9nzEoHEZlRbWyj3y9xf+H7RMyjPRLYyy5REs1v4LEcmU+82kNITQw2Hz0a/wD20w/4WBk7kMwU/MxqaFx3AN+E3/OdL0M4dTqM9fEi2GwwFSqL26w/7uip+07C3lmPKZfEHpuyugCmoaoZBey3N0C30y20GvLbmarXIBaKhL89dffYRmFxjI2ZGKsDowJDDyI1kxX9xT55rbDxIMqmnlJ5/wB7zKbV2akl2Ovq+knF1MI+GrlKyOtg1RA9RfFX7/E3Ou8yuHPmwSgtl6rEOuoJ0qojDbxotMwC9vKWcEf3OLT7IpVh918h+Fc+6Zb1bWRKjtOiKKSV0N1JB15HcewnT9J0PVUlcdYQMxsBcAsbahb7m08n/a5FKkFJzU2zX2vaxGl+VptcT6TNWpUCQrVF6xmew7IGXKQNgSPiotPh9R0GXLmjK9na+XLT+TPoRzwinS8PQ9I6M4HhNTFCmtPOxRzaoFZBa2+gsbXt/pO2/wDRnD9/VsP+FZ88YTDXwoqOQbOQwt2xTZ9GBOhXMrDWxBPcbzsOjXA6b4ukgaoabq9RsrFeyosEdkNxZ7i/O/fPtbQ5OXJP2sr4PWanRfBsTmRWzHUHUGwAF+Z2G5jD0CwB/wCFpHxy6++eQ9K+EFa7ndKeTKCe1kNzrzfuBJ5EXOkzeDdH61axpZmcdrqrhSyixNszC+hHx8JfaWjHs2j2/wD9veH/APS0vwmB9HfDz/wtL3H9Z43UwtdGuC1Jwp7DntI4AIGQ3OouNu8xVxeMNHPnrMDmFlyq9N01fMFs/IjbnzmtUdvMzokem9JegWApYWq64emhVdG1GUkgX1PjOMwHRjh7r+8fK19gAR4a5pg+vu9NTVrV2VrAKA1VGLX/AIl37IU2sSDcjlaU8LhuuLhVLXQ2AQsysFuxI1NgPb754ZbUtuP1PodNmhDFplFNt87eHmmdjV6J4OmD1DFmdWpnQWyupB1DHwnn3oyxPV416bfWpsv3kYH5Zp0nRLgD4esxqXBKNdDe6FjTZb+a66d85N29X41bYdefw1Rp/WJzdPl/msmP8qf2/wCnn1XvwjNKvt6JHtOHraSwtac9R4gNpXxHE2fDrUVjTcVQCoN7qTlFz4728J9K6OGjU4nTzVCfACVVw4lxzcmMyz8B12RvqMn9z/yfewx/hx+Q0U7QalpJsscy6HynFF3JI9Wtjyv0nYYIaFj9MVWt94AfKdIvo4odQtVqydpFb61zmtYDs23Pfacl6R8QzV6QYghQwUWtYZ9ieexlHDY2plYda6IV2BJB3tcd0/osN8aaZ8nHOMJvXG/t6nReswnPYfiZyi5W/jeE9aOUoQIjc0cGlITYYbyxIMPtJrzJTP4y3YHn+kzsNLvGm+iPA/NZTwvOei+Ew+TQpCbXAKBdqiA2z0aoJ3sMtzpz2vMimJq8Da1dNbXut/5lK/nMlKNPFGhVV6F16sqczZKn7waFipXLa+wsbd53mjxPj9PEJevSQVxYrWoKlLMcwutamoCMCCe0AGBA3Gkj4GtRK2dUpuynZ6D1kUhhZsv0b6c+8zb6SvVxWVsTlJGzJhKdFrfZLioMy+BBtN2iqEjAo4hzQVGYmjTqElNSAczbd2jfGUiL1GtsTp/f97TawuGpoxDtVCPYsAqe02FTu75o4g4FWtSTEOoGrEUKZJNtg1N7AePeJmWmjUcWS+Dn6dEgc5Y4VSviWT/nYeqljsTkZlB+8iyzhMWnWMOpcofohqiqRrrcpT7W/IAe6W8KgWtSfKoC1E+tUawZgjHVrbMeU5rjGXJ7rBNq64OQxlG1Qptk0NjcX85c4VhlzqHzBC4LMCCBTtck22IB57a3taVcbQyswutwSGA0sV028xLeBcHKCcpCsC1i4ALBvoC/IEeN51PjY5u5ocYIpVKgpA+rscqkg5aiAgHKx+lY21BtcT03oP0jpNSNGgbuCz1Rly6ADIAAbWBNtDPLeIcYqVESncsq5QC4sCQ1wR9lbHbynTdClbA4oPVsq1ctNmJyoLrVYEE8r0hqftTKjtuVvfY7HizGrUagVVkqUdLkKxa7m6NyK5QbWO8854Vx98Lj0q1Qz9XV7asdDcFCO7Ymd/xXjVGpVpVMM6VjSaojZDcKKiAntAWOqrsec8649hajYlzawZ8wYajUqbkeFtu+8uNKO3kZk29zouG1npNjMRTol6iVmJWoSzhAc69rdiNz32HcJnV+PVK1dqjdmpUChQAdSRYKu2+m+9/di9I+KVzXZ0aqgbVshdQXP0r5TY9q8m6PYh+uoNULMTWpMSTckKQwFzzGW3skUfeciuXu0aXCnKniDFQGWjkKjYFaiLa/P6O8ucCromHFu1UK16tVwNVUBERGF7up+kfsmx1lfBKMvEz9Xlt9atmF7Slw36FbQG9ManQrftHLbfS/smK1amb1VFROv6M1TsRsg1JJY68yTrOI9JVHq+ILUH1qdN/ahK/4RO36Mm7sBuQoHmTpNf0m+jdWw/rAdmegLFcq2KOyhj36HX3z4+KM/wARlNL3Ukn9VfodMnH93SfLONfHEgEHfUe3WTvxBglCkLZC4J07VwwI182M5o8RdQEyjs2FzcE201Es0+IuchKjsG4Fz2jppt4T7bOJHp1N76mS2knDODVGoI5KglVJGu5vtp4QbDkVBT0LG1rc7mw+M/BdZ0+XXLLpdSbp/N7H3MWSNKN7pDlGkWptNI9Ha4+pfyZf1mRVa2YHcXHtG/xnG8OXDJSyQa37qj2U4zTUWeadI8NTfFp1uq311bQZwDa22l5zXEHAqVBTJFPM2UEEELfQEHUaTvun9BEp02VQGIa7W1NjTI+JPvnnSKarVH2N85F97trYHef0Lo7eNWfG6hJNef8AtoZTc20J/D/lCXsPSGUe35wnvZzlPLFIi3iPAHo1hF9ZUcx7xKRF2sdREbCDuigM4pVDEWIOn5yLDJbf5yb1YRaeFud5q9qIW6Zl3AtZ1Pcy/OUUwI8ZJWtTsddfbtrzmQdRiahou2qkEk62JsCbXjsbjK56laiClTrG9NyoUG2+ZrX2N5i8QQmvnzmzIpA5bfEXubTa6YdMKmPNBWo9UKVizC2QsFCDJbYWB08bcphtnbFWkzPFQNUCvoWuFJOllOXblsfcY7EUwr5QcwGl++VqeDJqJbUpewAJJJvue7UzTwmCrZ9KTG9x2kNviNJmXB7QtfEVgQis1tst7DkTzPh+c2el/BxhKOFZKnWtiaJqFR9QhkIK+Fntrzp+ch/9PVCDnyIu/bcAaai9ifjIqFLD5mZ6y3UlSQQR2d8pLbeyc6X5TUppP41X6GD0jwd63ZAU1SXIJuFNQ5gCR4NLVLhwo0c2nWEZWIJIsTy9lp1WI4eBky3K9XTs29wEABJA5gCV8XgAygHYEHlynfCVUfJkrKvCcPlxAVdSiHKT3Gw25ixtIPSDgb06T6FlYggbhCt7kclBUeGs18Hgg2I625BAtpbXS2veNYvHcEKlgSdiPoqb301uDpDldBIi9FQvhq9xe1UfGmt/kJ1nUBmtkEpdCuHrRoFBexct7SBf5To6NAXvrJ3Bx/EsJkYjKGBN+1bTXla0iwfD1JByi972sND4c51PFcMm/OVMJQF9JnYtnKcBodvG01Ua1UQDkO1U0t7JNxHhfU0KpAK3WxsbA+BHMfoI7gNNhjcQth2sUdf5VrsPlLvS3A1Hp2DhRzFr32/v2zNWaK/Q7iaUHNasjuqZSAlrlgSRvv3+6ddxb0p4avh6tJaGIzVKbL2kCqCQQCWJ5HXSebpUqUwihQ2XPrewJYrY28Bce2Z+JxFUvcoAL8mnP70JvTHnva+XB6UpJW+CzVwmZiY16ADUwSFBIux2XXc25DeS0q+/nKvEsSQVIvcC+mpnTLeLPJcnsmA6WYFaaBcVSsgUC7j6osPkJR4fxCniOKU2V16ukgOYnKrsuYKEzb9plOn2TPF6fEjclkJa97lB+kWrx4uSGCkf9yzmnFTpNOk748D1Vr6n1HiMQqqWNQAAblgAPbPLcTiwz1Mp0LuQe8FiQZ5zwniNPOLgEjl2j7rnSdeMeivbMLZQfDWfN/acHlgnH+n1OjpnodPuS8ap9Yiq3aAJYAltDtcZSDOdx3DFFNjlAyqbat3eJnU4esri4I5/OUuPJbDVT3IfmJ9jAqxpeRzZHcjzulj1UAHeLM5sIzG42MJ7UjzLF4hl44QSrUSxkIVaZ7Rlm15Uoby0BAFCQpprFAjqO/sgpOqyHiKAhfM/KWgJV4pVC5b+P5SIGpU/2UVAoZlQDyANtpFheN2UXp3P3R8gZHguM0hhmRmFyHAGvMaaeZmLhsQzakgDwH63lrxLqfFm1iumVemctIrTFuWpN/PT4TNr9JsS+9d/ukJ/TaIKasbsLnbXXSYx3mlRlmkcBUqdp6im/NnLE/OWsPjAgCWDEdm9+yfLS50I7pn4QK2jNl0Nvsk8gbbX75ElQZlNrf6ytA9DwvTd0o00CA9XTVCSzjMVFr9ki2g8ZI/pCINnosfKp/5o04Wtj1CsBqSLe8WmatZhsxHtMxGLKz1Cj08ok3ak4t3LSc/4JcHTnBse1mH81Fv8DtPJ1xrj6x+fzh643gfYJrSQ9t4f03wQFhWpr5iqv9VO3xmthOlOFbbEUjfkKlO/uLA/CfPoxZ7h8Y8Ywc1+P+UaQfQuIx1JxfNf2ZrfhJlRcTTB/iL7cw+YnhNLGoORHsEu0ON5fo1ai+TOPkZnSDvMLj1p4/tXs1WpUzLqLMjqu3i224nTcRotUAtqPMX9155GOOsf98x/mYn+qWKXSSsNqin7tM/4ZNJqz0B+GtzVvn8pWq8OI1yH4j8pyC9K8QOa+4j+kiTr6Q6y7pfyqVB/Vmk0ixavDMQpNspF9O1y5aWkeDwdbrl60aa3YAkDQ2+MkT0kD61N/wAaN80EsU+n9AntK486aN8nE1TIaI4eDz+Yi/s1e/4/laRUum2EO7KPOnVX+m8tUekeCY/xKf43X+pZimasjXhlPnr5D/KXMNw6kNlElp43DNs62/7atJj8SJPTWkdVdvwhv6TI0wixToJyFvdKnSYBcHWt9kc+9lkpYcqyj+ZWX42mP0kwlerSKLVoZDbMA3abW4Go0E2kSzmuHYMtSU27/mYR2H4Di1UBGGUXtseZvr5wl0mCiMcPGQV6wNyO6Vs0HfQ+RlKR0G19ksipKdLf2SRmgFoPJsMNZSpmXcDbUnQAD85AWb6zM6Q/U+9+UkfH9q67ePPxkPEWNXLsLX9t7fpKluGzJMtYWuAtibQGC7zrGHAtysZt0yLYsHGqL21Mz5K2FYcpGVtyMJUGxyPbWPY5uYv3beOhkMJSCkd8IkIKLCJFgBCEIAQhEMAIRIQQcDFznvMZFgCxIsSChCLEggR6PbY2jIsFNGhxF1+jUceTsPzlynxyt/zWPmc3zmDC0zpFnRft2r9ofgT9ITnrwjSLNG8ZWbsmLGVhp7RIUWnvHRibmOtBCZIlSodu+Ipjah1kKLHKIy8kUzRBW/v3xIrH+/bEgCgxRGgxQYAhpA7gRjYRO63tkl4t4BWOBW+5tBuHjk3vEtcvYYkApHANyIMjbCuOX5zRheLBlMhG4I98bea+aNZQdwPdLYMu8QzSOGU/V90Y2CXxEWDPhJ6mFN9NZG1MjcH3SkGRYkW8AIQvCAEIQgBCEIAQiRYAQhCAXhGVW1HnEDxjvqPbMFH0m1MmErUDvJgYYJs0Y51iAxjNrICQGPUyENJFM0QeTEvEJ+X6xAYA68W8aIoMAcDFjbwvAH309n5xAYhOns/OIIA68Lxt4XgDrwjYSAdEMSF4A62/nCIx+cLwBCoO4EjOGU8pLeAgFc4Je8iMOB7j8JbMSWwUWwbeBjDQYcjLxELxYM7UQvNEtIXUHkNu6WwU4SRqNozLKBIScUB9oRJLBFeF4QlAqvaSCtCEAd18Q1IQkoAlWSdfCEAVany/WOzwhIBwMUGEIAt4XhCAOvp7PzgIQgBCEIAQvCEgC8S8WEoFP5xIsIAkLwhAC8S8IQBLwvCEgEJjf0iQgEVZyLW8ZGtY311HkIQmkB+VO/4GEIQD/9k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2" name="Picture 6" descr="http://upload.wikimedia.org/wikipedia/commons/a/a2/Chatelet-Les-Halles_aCRW_1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4608227" cy="3067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4810" y="571480"/>
            <a:ext cx="3886200" cy="26717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Llegamos</a:t>
            </a:r>
            <a:br>
              <a:rPr lang="fr-FR" dirty="0" smtClean="0"/>
            </a:br>
            <a:r>
              <a:rPr lang="fr-FR" dirty="0" smtClean="0"/>
              <a:t> en</a:t>
            </a:r>
            <a:br>
              <a:rPr lang="fr-FR" dirty="0" smtClean="0"/>
            </a:br>
            <a:r>
              <a:rPr lang="fr-FR" dirty="0" smtClean="0"/>
              <a:t> el Centro Pompidou </a:t>
            </a:r>
            <a:endParaRPr lang="fr-FR" dirty="0"/>
          </a:p>
        </p:txBody>
      </p:sp>
      <p:pic>
        <p:nvPicPr>
          <p:cNvPr id="6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929066"/>
            <a:ext cx="2452698" cy="2452698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7322363" y="4822041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7500958" y="5143512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4" name="Picture 2" descr="http://myarchitechtonic.files.wordpress.com/2009/01/0071_centre_pompidou_2006.jpg?w=677&amp;h=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4714908" cy="3131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4810" y="928670"/>
            <a:ext cx="4029076" cy="202883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Empezamos</a:t>
            </a:r>
            <a:r>
              <a:rPr lang="fr-FR" dirty="0" smtClean="0"/>
              <a:t> a visitar la exposición</a:t>
            </a:r>
            <a:endParaRPr lang="fr-FR" dirty="0"/>
          </a:p>
        </p:txBody>
      </p:sp>
      <p:pic>
        <p:nvPicPr>
          <p:cNvPr id="6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929066"/>
            <a:ext cx="2452698" cy="2452698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7393801" y="4750603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0800000">
            <a:off x="6715140" y="514351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://www.lepoint.fr/images/2012/11/30/852207-385866-jpg_562755_434x2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4583185" cy="2914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http://photo.europe1.fr/divertissement/culture/en-images-dali-au-centre-pompidou/23565351-1-fre-FR/EN-IMAGES-Dali-au-Centre-Pompidou_scale_930_6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714356"/>
            <a:ext cx="3267802" cy="2175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6248" y="642918"/>
            <a:ext cx="3814762" cy="2671780"/>
          </a:xfrm>
        </p:spPr>
        <p:txBody>
          <a:bodyPr/>
          <a:lstStyle/>
          <a:p>
            <a:r>
              <a:rPr lang="fr-FR" dirty="0" smtClean="0"/>
              <a:t>Compramos un cartel para la señora Poncet </a:t>
            </a:r>
            <a:endParaRPr lang="fr-FR" dirty="0"/>
          </a:p>
        </p:txBody>
      </p:sp>
      <p:pic>
        <p:nvPicPr>
          <p:cNvPr id="6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071942"/>
            <a:ext cx="2452698" cy="2452698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7072330" y="492919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7429520" y="52863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://www.la-clau.net/imatges/noticia/dali_metamorfosi_de_narc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3590925" cy="35909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3372" y="928670"/>
            <a:ext cx="4029076" cy="2100277"/>
          </a:xfrm>
        </p:spPr>
        <p:txBody>
          <a:bodyPr>
            <a:noAutofit/>
          </a:bodyPr>
          <a:lstStyle/>
          <a:p>
            <a:r>
              <a:rPr lang="fr-FR" sz="3600" dirty="0" smtClean="0"/>
              <a:t>En la </a:t>
            </a:r>
            <a:r>
              <a:rPr lang="fr-FR" sz="3600" dirty="0" err="1" smtClean="0"/>
              <a:t>terraza</a:t>
            </a:r>
            <a:r>
              <a:rPr lang="fr-FR" sz="3600" dirty="0" smtClean="0"/>
              <a:t> </a:t>
            </a:r>
            <a:r>
              <a:rPr lang="fr-FR" sz="3600" dirty="0" err="1" smtClean="0"/>
              <a:t>del</a:t>
            </a:r>
            <a:r>
              <a:rPr lang="fr-FR" sz="3600" dirty="0" smtClean="0"/>
              <a:t> Centro  Pompidou observamos los Monumentos</a:t>
            </a:r>
            <a:endParaRPr lang="fr-FR" sz="3600" dirty="0"/>
          </a:p>
        </p:txBody>
      </p:sp>
      <p:pic>
        <p:nvPicPr>
          <p:cNvPr id="6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071942"/>
            <a:ext cx="2452698" cy="2452698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>
            <a:off x="7715272" y="52863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 flipH="1" flipV="1">
            <a:off x="7643834" y="471488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3" name="Picture 3" descr="K:\profil\Bureau\photo college\IMG_20130121_150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3286148" cy="438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K:\profil\Bureau\photo college\210120137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214818"/>
            <a:ext cx="3236907" cy="242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-357214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57752" y="214290"/>
            <a:ext cx="4029076" cy="2814656"/>
          </a:xfrm>
        </p:spPr>
        <p:txBody>
          <a:bodyPr/>
          <a:lstStyle/>
          <a:p>
            <a:r>
              <a:rPr lang="fr-FR" dirty="0" smtClean="0"/>
              <a:t>Subimos al RER para volver al cole </a:t>
            </a:r>
            <a:endParaRPr lang="fr-FR" dirty="0"/>
          </a:p>
        </p:txBody>
      </p:sp>
      <p:pic>
        <p:nvPicPr>
          <p:cNvPr id="19458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2524136" cy="2524136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16200000" flipH="1">
            <a:off x="7179487" y="5179231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358082" y="514351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7" name="Picture 1" descr="K:\profil\Bureau\photo college\21012013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022725" cy="301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upload.wikimedia.org/wikipedia/commons/5/5b/RER_D_-_Gare_VilleneuveStGeorges_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00438"/>
            <a:ext cx="4262467" cy="319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5200655" cy="421794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0496" y="1142984"/>
            <a:ext cx="3600416" cy="131443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Nos </a:t>
            </a:r>
            <a:br>
              <a:rPr lang="fr-FR" dirty="0" smtClean="0"/>
            </a:br>
            <a:r>
              <a:rPr lang="fr-FR" dirty="0"/>
              <a:t>d</a:t>
            </a:r>
            <a:r>
              <a:rPr lang="fr-FR" dirty="0" smtClean="0"/>
              <a:t>espertamos</a:t>
            </a:r>
            <a:endParaRPr lang="fr-FR" dirty="0"/>
          </a:p>
        </p:txBody>
      </p:sp>
      <p:pic>
        <p:nvPicPr>
          <p:cNvPr id="13316" name="Picture 4" descr="7h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876"/>
            <a:ext cx="2257435" cy="259475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000100" y="20716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7" name="Picture 3" descr="K:\profil\Bureau\photo college\SAM_0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4810159" cy="360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5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5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0303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00562" y="571480"/>
            <a:ext cx="3957638" cy="2814656"/>
          </a:xfrm>
        </p:spPr>
        <p:txBody>
          <a:bodyPr/>
          <a:lstStyle/>
          <a:p>
            <a:r>
              <a:rPr lang="fr-FR" dirty="0" smtClean="0"/>
              <a:t>De </a:t>
            </a:r>
            <a:r>
              <a:rPr lang="fr-FR" dirty="0" err="1" smtClean="0"/>
              <a:t>vuelta</a:t>
            </a:r>
            <a:r>
              <a:rPr lang="fr-FR" dirty="0" smtClean="0"/>
              <a:t> en les </a:t>
            </a:r>
            <a:r>
              <a:rPr lang="fr-FR" dirty="0"/>
              <a:t>M</a:t>
            </a:r>
            <a:r>
              <a:rPr lang="fr-FR" dirty="0" smtClean="0"/>
              <a:t>ureaux </a:t>
            </a:r>
            <a:endParaRPr lang="fr-FR" dirty="0"/>
          </a:p>
        </p:txBody>
      </p:sp>
      <p:pic>
        <p:nvPicPr>
          <p:cNvPr id="1026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929066"/>
            <a:ext cx="2428868" cy="2428868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16200000" flipH="1">
            <a:off x="7286644" y="5357826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H="1">
            <a:off x="7358082" y="528638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www.transilien.com/gare/pagegare/getPhoto?photoGare=386680_2009_0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4357675" cy="326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K:\profil\Bureau\photo college\21012013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3855224" cy="289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40"/>
                            </p:stCondLst>
                            <p:childTnLst>
                              <p:par>
                                <p:cTn id="46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40"/>
                            </p:stCondLst>
                            <p:childTnLst>
                              <p:par>
                                <p:cTn id="10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840"/>
                            </p:stCondLst>
                            <p:childTnLst>
                              <p:par>
                                <p:cTn id="10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340"/>
                            </p:stCondLst>
                            <p:childTnLst>
                              <p:par>
                                <p:cTn id="1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340"/>
                            </p:stCondLst>
                            <p:childTnLst>
                              <p:par>
                                <p:cTn id="1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pic>
        <p:nvPicPr>
          <p:cNvPr id="33794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2500330" cy="2500330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5400000">
            <a:off x="6822297" y="5250669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H="1">
            <a:off x="7179487" y="5322107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K:\profil\Bureau\IMG_7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4636211" cy="309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3372" y="785794"/>
            <a:ext cx="4100514" cy="245746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Volvemos</a:t>
            </a:r>
            <a:r>
              <a:rPr lang="fr-FR" smtClean="0"/>
              <a:t> </a:t>
            </a:r>
            <a:r>
              <a:rPr lang="fr-FR" smtClean="0"/>
              <a:t>al cole</a:t>
            </a:r>
            <a:r>
              <a:rPr lang="fr-FR" dirty="0" smtClean="0"/>
              <a:t> </a:t>
            </a:r>
            <a:r>
              <a:rPr lang="fr-FR" dirty="0" smtClean="0"/>
              <a:t>y damos el regalo a la Señora Poncet </a:t>
            </a:r>
            <a:endParaRPr lang="fr-FR" dirty="0"/>
          </a:p>
        </p:txBody>
      </p:sp>
      <p:pic>
        <p:nvPicPr>
          <p:cNvPr id="1027" name="Picture 3" descr="K:\profil\Bureau\IMG_7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71480"/>
            <a:ext cx="3214710" cy="2143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5572164" cy="6072230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Durante esta exposición vimos </a:t>
            </a:r>
          </a:p>
          <a:p>
            <a:r>
              <a:rPr lang="fr-FR" sz="4000" dirty="0" smtClean="0">
                <a:solidFill>
                  <a:schemeClr val="tx1"/>
                </a:solidFill>
              </a:rPr>
              <a:t>-la persistencia de la memoria </a:t>
            </a:r>
          </a:p>
          <a:p>
            <a:r>
              <a:rPr lang="fr-FR" sz="4000" dirty="0" smtClean="0">
                <a:solidFill>
                  <a:schemeClr val="tx1"/>
                </a:solidFill>
              </a:rPr>
              <a:t>-Mae West</a:t>
            </a:r>
          </a:p>
          <a:p>
            <a:r>
              <a:rPr lang="fr-FR" sz="4000" dirty="0" smtClean="0">
                <a:solidFill>
                  <a:schemeClr val="tx1"/>
                </a:solidFill>
              </a:rPr>
              <a:t>-la publicidad para el chocolate Lanvin </a:t>
            </a:r>
            <a:r>
              <a:rPr lang="fr-FR" sz="4000" dirty="0" smtClean="0">
                <a:solidFill>
                  <a:schemeClr val="tx1"/>
                </a:solidFill>
                <a:hlinkClick r:id="rId2"/>
              </a:rPr>
              <a:t>http://youtu.be/3tDKGKYvb7Y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.vimeocdn.com/ts/148/404/148404885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286256"/>
            <a:ext cx="1880969" cy="1409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procdn.illusion.scene360.com/wp-content/themes/sahara-10/submissions/dalimuseum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643182"/>
            <a:ext cx="1394969" cy="2201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plius.unblog.fr/files/2012/10/salvador-dali-la-persistance-de-la-memoire-19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785926"/>
            <a:ext cx="2058971" cy="1544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5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5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35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50"/>
                            </p:stCondLst>
                            <p:childTnLst>
                              <p:par>
                                <p:cTn id="5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850"/>
                            </p:stCondLst>
                            <p:childTnLst>
                              <p:par>
                                <p:cTn id="6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850"/>
                            </p:stCondLst>
                            <p:childTnLst>
                              <p:par>
                                <p:cTn id="6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850"/>
                            </p:stCondLst>
                            <p:childTnLst>
                              <p:par>
                                <p:cTn id="7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850"/>
                            </p:stCondLst>
                            <p:childTnLst>
                              <p:par>
                                <p:cTn id="78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850"/>
                            </p:stCondLst>
                            <p:childTnLst>
                              <p:par>
                                <p:cTn id="9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850"/>
                            </p:stCondLst>
                            <p:childTnLst>
                              <p:par>
                                <p:cTn id="116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                                   Por:</a:t>
            </a:r>
          </a:p>
          <a:p>
            <a:r>
              <a:rPr lang="fr-FR" dirty="0" smtClean="0"/>
              <a:t>                             Hinde JEBBARI</a:t>
            </a:r>
          </a:p>
          <a:p>
            <a:r>
              <a:rPr lang="fr-FR" dirty="0" smtClean="0"/>
              <a:t>                              (diaporama)</a:t>
            </a:r>
          </a:p>
          <a:p>
            <a:r>
              <a:rPr lang="fr-FR" dirty="0" smtClean="0"/>
              <a:t>                           Aurélien LEMEE</a:t>
            </a:r>
          </a:p>
          <a:p>
            <a:r>
              <a:rPr lang="fr-FR" dirty="0" smtClean="0"/>
              <a:t>                                   (foto)</a:t>
            </a:r>
          </a:p>
          <a:p>
            <a:r>
              <a:rPr lang="fr-FR" dirty="0" smtClean="0"/>
              <a:t>                          Yassine JEBBARI</a:t>
            </a:r>
          </a:p>
          <a:p>
            <a:r>
              <a:rPr lang="fr-FR" dirty="0" smtClean="0"/>
              <a:t>                              (realización)	</a:t>
            </a:r>
          </a:p>
          <a:p>
            <a:pPr>
              <a:buNone/>
            </a:pPr>
            <a:r>
              <a:rPr lang="fr-FR" dirty="0" smtClean="0"/>
              <a:t>                       </a:t>
            </a:r>
            <a:endParaRPr lang="fr-FR" dirty="0"/>
          </a:p>
        </p:txBody>
      </p:sp>
      <p:pic>
        <p:nvPicPr>
          <p:cNvPr id="35842" name="Picture 2" descr="K:\profil\Bureau\photo college\IMG_20130121_15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2143140" cy="2857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3" name="Picture 3" descr="K:\profil\Bureau\photo college\21012013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71479"/>
            <a:ext cx="2664436" cy="199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4" name="Picture 4" descr="K:\profil\Bureau\photo college\IMG_20130121_14472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71942"/>
            <a:ext cx="1939633" cy="2222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5" name="Picture 5" descr="K:\profil\Bureau\photo college\IMG-20130121-00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143512"/>
            <a:ext cx="1714512" cy="1476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6" name="Picture 6" descr="K:\profil\Bureau\photo college\210120137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214686"/>
            <a:ext cx="2619916" cy="2071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://emoticoneemoticone.com/emoticones/byebye/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95895" y="5429264"/>
            <a:ext cx="1848105" cy="1042992"/>
          </a:xfrm>
          <a:prstGeom prst="rect">
            <a:avLst/>
          </a:prstGeom>
          <a:noFill/>
        </p:spPr>
      </p:pic>
      <p:pic>
        <p:nvPicPr>
          <p:cNvPr id="2052" name="Picture 4" descr="http://emoticoneemoticone.com/emoticones/byebye/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-214338"/>
            <a:ext cx="1519242" cy="1519242"/>
          </a:xfrm>
          <a:prstGeom prst="rect">
            <a:avLst/>
          </a:prstGeom>
          <a:noFill/>
        </p:spPr>
      </p:pic>
      <p:pic>
        <p:nvPicPr>
          <p:cNvPr id="10" name="Picture 4" descr="http://emoticoneemoticone.com/emoticones/byebye/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429124" y="-285776"/>
            <a:ext cx="1519242" cy="1519242"/>
          </a:xfrm>
          <a:prstGeom prst="rect">
            <a:avLst/>
          </a:prstGeom>
          <a:noFill/>
        </p:spPr>
      </p:pic>
      <p:pic>
        <p:nvPicPr>
          <p:cNvPr id="11" name="Picture 2" descr="http://emoticoneemoticone.com/emoticones/byebye/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286380" y="5572140"/>
            <a:ext cx="1848105" cy="104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0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2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4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6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eareblind.fr/updates/wp-content/uploads/2009/11/e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857520" cy="2857520"/>
          </a:xfrm>
          <a:prstGeom prst="rect">
            <a:avLst/>
          </a:prstGeom>
          <a:noFill/>
        </p:spPr>
      </p:pic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8992" y="571480"/>
            <a:ext cx="5243522" cy="244158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Nos levantamos nos duchamos nos</a:t>
            </a:r>
            <a:br>
              <a:rPr lang="fr-FR" sz="3200" dirty="0" smtClean="0"/>
            </a:br>
            <a:r>
              <a:rPr lang="fr-FR" sz="3200" dirty="0" smtClean="0"/>
              <a:t> </a:t>
            </a:r>
            <a:r>
              <a:rPr lang="fr-FR" sz="3200" dirty="0" err="1" smtClean="0"/>
              <a:t>peinamos</a:t>
            </a:r>
            <a:r>
              <a:rPr lang="fr-FR" sz="3200" dirty="0" smtClean="0"/>
              <a:t> el pelo </a:t>
            </a:r>
            <a:endParaRPr lang="fr-FR" sz="3200" dirty="0"/>
          </a:p>
        </p:txBody>
      </p:sp>
      <p:pic>
        <p:nvPicPr>
          <p:cNvPr id="7170" name="Picture 2" descr="http://www.phonemus.fr/images/bibliotheque/8heu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43380"/>
            <a:ext cx="2279740" cy="2262170"/>
          </a:xfrm>
          <a:prstGeom prst="rect">
            <a:avLst/>
          </a:prstGeom>
          <a:noFill/>
        </p:spPr>
      </p:pic>
      <p:pic>
        <p:nvPicPr>
          <p:cNvPr id="2050" name="Picture 2" descr="K:\profil\Bureau\photo college\SAM_06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86124"/>
            <a:ext cx="4191029" cy="314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8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80"/>
                            </p:stCondLst>
                            <p:childTnLst>
                              <p:par>
                                <p:cTn id="4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180"/>
                            </p:stCondLst>
                            <p:childTnLst>
                              <p:par>
                                <p:cTn id="47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180"/>
                            </p:stCondLst>
                            <p:childTnLst>
                              <p:par>
                                <p:cTn id="58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80"/>
                            </p:stCondLst>
                            <p:childTnLst>
                              <p:par>
                                <p:cTn id="6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29058" y="428604"/>
            <a:ext cx="4386266" cy="2941649"/>
          </a:xfrm>
        </p:spPr>
        <p:txBody>
          <a:bodyPr/>
          <a:lstStyle/>
          <a:p>
            <a:r>
              <a:rPr lang="fr-FR" dirty="0" smtClean="0"/>
              <a:t>Desayunamos con pan y </a:t>
            </a:r>
            <a:r>
              <a:rPr lang="fr-FR" dirty="0" err="1" smtClean="0"/>
              <a:t>nocilla</a:t>
            </a:r>
            <a:endParaRPr lang="fr-FR" dirty="0"/>
          </a:p>
        </p:txBody>
      </p:sp>
      <p:pic>
        <p:nvPicPr>
          <p:cNvPr id="5122" name="Picture 2" descr="http://www.vitesse-performance.com/img/clocks/HORLOGE-8H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0504"/>
            <a:ext cx="2471735" cy="2471735"/>
          </a:xfrm>
          <a:prstGeom prst="rect">
            <a:avLst/>
          </a:prstGeom>
          <a:noFill/>
        </p:spPr>
      </p:pic>
      <p:pic>
        <p:nvPicPr>
          <p:cNvPr id="3074" name="Picture 2" descr="K:\profil\Bureau\photo college\SAM_0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3786117" cy="2839588"/>
          </a:xfrm>
          <a:prstGeom prst="roundRect">
            <a:avLst>
              <a:gd name="adj" fmla="val 953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3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4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6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29058" y="1500174"/>
            <a:ext cx="4386266" cy="957268"/>
          </a:xfrm>
        </p:spPr>
        <p:txBody>
          <a:bodyPr/>
          <a:lstStyle/>
          <a:p>
            <a:r>
              <a:rPr lang="fr-FR" dirty="0" smtClean="0"/>
              <a:t>Salimos de casa</a:t>
            </a:r>
            <a:endParaRPr lang="fr-FR" dirty="0"/>
          </a:p>
        </p:txBody>
      </p:sp>
      <p:pic>
        <p:nvPicPr>
          <p:cNvPr id="4100" name="Picture 4" descr="http://www.phonemus.fr/images/bibliotheque/9heur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2514583" cy="2495203"/>
          </a:xfrm>
          <a:prstGeom prst="rect">
            <a:avLst/>
          </a:prstGeom>
          <a:noFill/>
        </p:spPr>
      </p:pic>
      <p:pic>
        <p:nvPicPr>
          <p:cNvPr id="21506" name="Picture 2" descr="K:\profil\Bureau\photo college\SAM_0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4476686" cy="335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7686" y="1357298"/>
            <a:ext cx="3914748" cy="969959"/>
          </a:xfrm>
        </p:spPr>
        <p:txBody>
          <a:bodyPr>
            <a:normAutofit/>
          </a:bodyPr>
          <a:lstStyle/>
          <a:p>
            <a:r>
              <a:rPr lang="fr-FR" dirty="0"/>
              <a:t>l</a:t>
            </a:r>
            <a:r>
              <a:rPr lang="fr-FR" dirty="0" smtClean="0"/>
              <a:t>legamos al cole</a:t>
            </a:r>
            <a:endParaRPr lang="fr-FR" dirty="0"/>
          </a:p>
        </p:txBody>
      </p:sp>
      <p:pic>
        <p:nvPicPr>
          <p:cNvPr id="6146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2452698" cy="2452698"/>
          </a:xfrm>
          <a:prstGeom prst="rect">
            <a:avLst/>
          </a:prstGeom>
          <a:noFill/>
        </p:spPr>
      </p:pic>
      <p:cxnSp>
        <p:nvCxnSpPr>
          <p:cNvPr id="9" name="Connecteur droit avec flèche 8"/>
          <p:cNvCxnSpPr/>
          <p:nvPr/>
        </p:nvCxnSpPr>
        <p:spPr>
          <a:xfrm rot="10800000">
            <a:off x="6715140" y="5000636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286644" y="507207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482" name="Picture 2" descr="http://www.clg-verlaine-lesmureaux.ac-versailles.fr/images/entr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4338585" cy="325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00"/>
                            </p:stCondLst>
                            <p:childTnLst>
                              <p:par>
                                <p:cTn id="65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0"/>
                            </p:stCondLst>
                            <p:childTnLst>
                              <p:par>
                                <p:cTn id="7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7686" y="1071546"/>
            <a:ext cx="3771872" cy="16843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Nos vamos del cole y vamos a la </a:t>
            </a:r>
            <a:r>
              <a:rPr lang="fr-FR" dirty="0" err="1" smtClean="0"/>
              <a:t>estación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194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00504"/>
            <a:ext cx="2238384" cy="2238384"/>
          </a:xfrm>
          <a:prstGeom prst="rect">
            <a:avLst/>
          </a:prstGeom>
          <a:noFill/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7143768" y="4786322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500958" y="5072074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458" name="Picture 2" descr="http://www.horaires.tv/gares/Gare_des_Mureau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4720178" cy="314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2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20"/>
                            </p:stCondLst>
                            <p:childTnLst>
                              <p:par>
                                <p:cTn id="55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2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820"/>
                            </p:stCondLst>
                            <p:childTnLst>
                              <p:par>
                                <p:cTn id="7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243697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7686" y="1000108"/>
            <a:ext cx="3814762" cy="2314590"/>
          </a:xfrm>
        </p:spPr>
        <p:txBody>
          <a:bodyPr/>
          <a:lstStyle/>
          <a:p>
            <a:r>
              <a:rPr lang="fr-FR" dirty="0" err="1"/>
              <a:t>l</a:t>
            </a:r>
            <a:r>
              <a:rPr lang="fr-FR" dirty="0" err="1" smtClean="0"/>
              <a:t>legamos</a:t>
            </a:r>
            <a:r>
              <a:rPr lang="fr-FR" dirty="0" smtClean="0"/>
              <a:t> en la </a:t>
            </a:r>
            <a:r>
              <a:rPr lang="fr-FR" dirty="0" err="1" smtClean="0"/>
              <a:t>estación</a:t>
            </a:r>
            <a:endParaRPr lang="fr-FR" dirty="0"/>
          </a:p>
        </p:txBody>
      </p:sp>
      <p:pic>
        <p:nvPicPr>
          <p:cNvPr id="9218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2238384" cy="2238384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16200000" flipV="1">
            <a:off x="6929454" y="4643446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6822297" y="5179231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http://www.pictureninja.com/pages/mexico/guadalajara-train-st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4143404" cy="3107553"/>
          </a:xfrm>
          <a:prstGeom prst="snip2DiagRect">
            <a:avLst>
              <a:gd name="adj1" fmla="val 0"/>
              <a:gd name="adj2" fmla="val 1834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xel63.fr/bul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5886639" cy="42528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0496" y="714356"/>
            <a:ext cx="4100514" cy="260034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El señor Caze (</a:t>
            </a:r>
            <a:r>
              <a:rPr lang="fr-FR" sz="4000" dirty="0" err="1" smtClean="0"/>
              <a:t>profe</a:t>
            </a:r>
            <a:r>
              <a:rPr lang="fr-FR" sz="4000" dirty="0" smtClean="0"/>
              <a:t> de historia) </a:t>
            </a:r>
            <a:r>
              <a:rPr lang="fr-FR" sz="4000" dirty="0" err="1" smtClean="0"/>
              <a:t>compra</a:t>
            </a:r>
            <a:r>
              <a:rPr lang="fr-FR" sz="4000" dirty="0" smtClean="0"/>
              <a:t> los billetes </a:t>
            </a:r>
            <a:endParaRPr lang="fr-FR" sz="4000" dirty="0"/>
          </a:p>
        </p:txBody>
      </p:sp>
      <p:pic>
        <p:nvPicPr>
          <p:cNvPr id="10242" name="Picture 2" descr="http://www.professeurphifix.net/photogallery/photo00015908/horloge_sans_aiguilles_N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14752"/>
            <a:ext cx="2571768" cy="2571768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10800000" flipV="1">
            <a:off x="6715140" y="500063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>
            <a:off x="6929454" y="450057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410" name="Picture 2" descr="http://cache.20minutes.fr/img/photos/20mn/2007-06/2007-06-05/article_TICKET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43815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00"/>
                            </p:stCondLst>
                            <p:childTnLst>
                              <p:par>
                                <p:cTn id="5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00"/>
                            </p:stCondLst>
                            <p:childTnLst>
                              <p:par>
                                <p:cTn id="60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00"/>
                            </p:stCondLst>
                            <p:childTnLst>
                              <p:par>
                                <p:cTn id="7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397</TotalTime>
  <Words>177</Words>
  <Application>Microsoft Office PowerPoint</Application>
  <PresentationFormat>Affichage à l'écran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Nuestro día Lunes, 21 de enero 2013</vt:lpstr>
      <vt:lpstr>Nos  despertamos</vt:lpstr>
      <vt:lpstr>Nos levantamos nos duchamos nos  peinamos el pelo </vt:lpstr>
      <vt:lpstr>Desayunamos con pan y nocilla</vt:lpstr>
      <vt:lpstr>Salimos de casa</vt:lpstr>
      <vt:lpstr>llegamos al cole</vt:lpstr>
      <vt:lpstr>Nos vamos del cole y vamos a la estación </vt:lpstr>
      <vt:lpstr>llegamos en la estación</vt:lpstr>
      <vt:lpstr>El señor Caze (profe de historia) compra los billetes </vt:lpstr>
      <vt:lpstr>Entramos en el Tren </vt:lpstr>
      <vt:lpstr>llegamos en la estación de Poissy</vt:lpstr>
      <vt:lpstr>Subimos al RER ( Tren de cercanías )</vt:lpstr>
      <vt:lpstr>Almorzamos con bocadillos, coca cola y patatas fritas </vt:lpstr>
      <vt:lpstr>llegamos en la estación de Chatelet les halles</vt:lpstr>
      <vt:lpstr>Llegamos  en  el Centro Pompidou </vt:lpstr>
      <vt:lpstr>Empezamos a visitar la exposición</vt:lpstr>
      <vt:lpstr>Compramos un cartel para la señora Poncet </vt:lpstr>
      <vt:lpstr>En la terraza del Centro  Pompidou observamos los Monumentos</vt:lpstr>
      <vt:lpstr>Subimos al RER para volver al cole </vt:lpstr>
      <vt:lpstr>De vuelta en les Mureaux </vt:lpstr>
      <vt:lpstr>Volvemos al cole y damos el regalo a la Señora Poncet </vt:lpstr>
      <vt:lpstr>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día Lunes, 21 de enero 2013</dc:title>
  <dc:creator>Acer</dc:creator>
  <cp:lastModifiedBy>zupzup</cp:lastModifiedBy>
  <cp:revision>50</cp:revision>
  <dcterms:created xsi:type="dcterms:W3CDTF">2013-02-03T13:39:23Z</dcterms:created>
  <dcterms:modified xsi:type="dcterms:W3CDTF">2013-02-08T22:06:14Z</dcterms:modified>
</cp:coreProperties>
</file>