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8" autoAdjust="0"/>
  </p:normalViewPr>
  <p:slideViewPr>
    <p:cSldViewPr>
      <p:cViewPr>
        <p:scale>
          <a:sx n="115" d="100"/>
          <a:sy n="115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97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78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5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113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56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03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36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24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447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94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8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98BB-6E31-4137-BA82-401725680DB1}" type="datetimeFigureOut">
              <a:rPr lang="it-IT" smtClean="0"/>
              <a:t>03/01/2016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5491-F2A3-4F73-899D-0479E3F289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8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9600" dirty="0" smtClean="0">
                <a:solidFill>
                  <a:srgbClr val="00B050"/>
                </a:solidFill>
              </a:rPr>
              <a:t>BESANÇON</a:t>
            </a:r>
            <a:endParaRPr lang="it-IT" sz="9600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Approfondimento di Martina Bertonazzi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081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75656" y="616530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L’ancien </a:t>
            </a:r>
            <a:r>
              <a:rPr lang="it-IT" sz="2400" dirty="0" err="1" smtClean="0"/>
              <a:t>hospice</a:t>
            </a:r>
            <a:r>
              <a:rPr lang="it-IT" sz="2400" dirty="0" smtClean="0"/>
              <a:t> </a:t>
            </a:r>
            <a:r>
              <a:rPr lang="it-IT" sz="2400" dirty="0" err="1" smtClean="0"/>
              <a:t>du</a:t>
            </a:r>
            <a:r>
              <a:rPr lang="it-IT" sz="2400" dirty="0" smtClean="0"/>
              <a:t> Saint-Esprit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283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-22763"/>
            <a:ext cx="5167481" cy="68807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805264"/>
            <a:ext cx="766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Église</a:t>
            </a:r>
            <a:r>
              <a:rPr lang="it-IT" sz="2400" dirty="0" smtClean="0"/>
              <a:t> de </a:t>
            </a:r>
            <a:r>
              <a:rPr lang="it-IT" sz="2400" dirty="0" err="1" smtClean="0"/>
              <a:t>Sainte</a:t>
            </a:r>
            <a:r>
              <a:rPr lang="it-IT" sz="2400" dirty="0" smtClean="0"/>
              <a:t> Madeleine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089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264" y="107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Église</a:t>
            </a:r>
            <a:r>
              <a:rPr lang="it-IT" sz="2400" dirty="0" smtClean="0"/>
              <a:t> de Saint-Pierre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778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62" y="0"/>
            <a:ext cx="3815822" cy="28618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" y="19185"/>
            <a:ext cx="5986580" cy="448993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9592" y="515719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PALAIS GRANVELLE ET SES JARDINS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547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886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PALAIS DE JUSTICE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716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1772" y="26064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Hôpital</a:t>
            </a:r>
            <a:r>
              <a:rPr lang="it-IT" sz="2400" dirty="0" smtClean="0"/>
              <a:t> Saint-Jacques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816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2308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TOUR DE </a:t>
            </a:r>
            <a:r>
              <a:rPr lang="it-IT" sz="2400" dirty="0" smtClean="0"/>
              <a:t>MONTMART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837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5823" y="551723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TOUR DE LA PELOTE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459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48064" y="58772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CENTRE VILLE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567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96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CONSERVATOIR  NATIONAL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343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3" y="0"/>
            <a:ext cx="7226554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" y="-17140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Où</a:t>
            </a:r>
            <a:r>
              <a:rPr lang="it-IT" dirty="0" smtClean="0">
                <a:solidFill>
                  <a:srgbClr val="FF0000"/>
                </a:solidFill>
              </a:rPr>
              <a:t> se </a:t>
            </a:r>
            <a:r>
              <a:rPr lang="it-IT" dirty="0" err="1" smtClean="0">
                <a:solidFill>
                  <a:srgbClr val="FF0000"/>
                </a:solidFill>
              </a:rPr>
              <a:t>trouve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Besançon?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267744" y="2660681"/>
            <a:ext cx="12961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7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55776" y="2606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PLACE DE LA MAIRIE</a:t>
            </a:r>
          </a:p>
          <a:p>
            <a:pPr algn="ctr"/>
            <a:r>
              <a:rPr lang="it-IT" sz="2400" dirty="0" smtClean="0"/>
              <a:t>«</a:t>
            </a:r>
            <a:r>
              <a:rPr lang="it-IT" sz="2400" dirty="0" err="1" smtClean="0"/>
              <a:t>Place</a:t>
            </a:r>
            <a:r>
              <a:rPr lang="it-IT" sz="2400" dirty="0" smtClean="0"/>
              <a:t> </a:t>
            </a:r>
            <a:r>
              <a:rPr lang="it-IT" sz="2400" dirty="0" err="1" smtClean="0"/>
              <a:t>des</a:t>
            </a:r>
            <a:r>
              <a:rPr lang="it-IT" sz="2400" dirty="0" smtClean="0"/>
              <a:t> </a:t>
            </a:r>
            <a:r>
              <a:rPr lang="it-IT" sz="2400" dirty="0" err="1" smtClean="0"/>
              <a:t>droits</a:t>
            </a:r>
            <a:r>
              <a:rPr lang="it-IT" sz="2400" dirty="0" smtClean="0"/>
              <a:t> de l’</a:t>
            </a:r>
            <a:r>
              <a:rPr lang="it-IT" sz="2400" dirty="0" err="1" smtClean="0"/>
              <a:t>homme</a:t>
            </a:r>
            <a:r>
              <a:rPr lang="it-IT" sz="2400" dirty="0" smtClean="0"/>
              <a:t>»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858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9144000" cy="51206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308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FONDUE SAVOYARDE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75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9144000" cy="68663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26064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/>
              <a:t>Vue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du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haut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9107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31332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11491" y="75265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La «Cittadelle» de Besançon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750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" y="20568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51720" y="45811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BELFORT</a:t>
            </a:r>
          </a:p>
          <a:p>
            <a:pPr algn="ct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297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72000" y="55892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LONS-LE-SAUNIER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803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83768" y="50131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VESOUL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49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7384"/>
            <a:ext cx="5688632" cy="68853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373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</a:rPr>
              <a:t>Cathédrale</a:t>
            </a:r>
            <a:r>
              <a:rPr lang="it-IT" sz="2400" dirty="0" smtClean="0">
                <a:solidFill>
                  <a:schemeClr val="bg1"/>
                </a:solidFill>
              </a:rPr>
              <a:t> de Saint-Jean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2606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SYNAGOGUE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055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74</Words>
  <Application>Microsoft Office PowerPoint</Application>
  <PresentationFormat>Presentazione su schermo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BESANÇON</vt:lpstr>
      <vt:lpstr>Où se trouve Besançon?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BESANCON</dc:title>
  <dc:creator>Elisa Pirovano (Primaria)</dc:creator>
  <cp:lastModifiedBy>Michela Sala</cp:lastModifiedBy>
  <cp:revision>11</cp:revision>
  <dcterms:created xsi:type="dcterms:W3CDTF">2015-12-19T13:01:21Z</dcterms:created>
  <dcterms:modified xsi:type="dcterms:W3CDTF">2016-01-03T15:57:50Z</dcterms:modified>
</cp:coreProperties>
</file>