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627DA6-8486-4782-99E6-6131C3A38149}" type="datetimeFigureOut">
              <a:rPr lang="it-IT" smtClean="0"/>
              <a:t>06/03/2015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6BD64D-B84A-4A7F-9C0E-E3FDC33A81D6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" y="-37075"/>
            <a:ext cx="9128494" cy="68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669596" y="13770"/>
            <a:ext cx="7772400" cy="822941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SHOAH</a:t>
            </a:r>
            <a:endParaRPr lang="it-IT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2"/>
          </p:nvPr>
        </p:nvSpPr>
        <p:spPr>
          <a:xfrm>
            <a:off x="539552" y="1052736"/>
            <a:ext cx="5842992" cy="4691063"/>
          </a:xfrm>
        </p:spPr>
        <p:txBody>
          <a:bodyPr>
            <a:noAutofit/>
          </a:bodyPr>
          <a:lstStyle/>
          <a:p>
            <a:r>
              <a:rPr lang="it-IT" sz="1350" dirty="0" smtClean="0">
                <a:latin typeface="Courier New" pitchFamily="49" charset="0"/>
                <a:cs typeface="Courier New" pitchFamily="49" charset="0"/>
              </a:rPr>
              <a:t>Je </a:t>
            </a:r>
            <a:r>
              <a:rPr lang="it-IT" sz="1350" dirty="0" err="1" smtClean="0">
                <a:latin typeface="Courier New" pitchFamily="49" charset="0"/>
                <a:cs typeface="Courier New" pitchFamily="49" charset="0"/>
              </a:rPr>
              <a:t>pense</a:t>
            </a:r>
            <a:r>
              <a:rPr lang="it-IT" sz="13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350" dirty="0" err="1" smtClean="0">
                <a:latin typeface="Courier New" pitchFamily="49" charset="0"/>
                <a:cs typeface="Courier New" pitchFamily="49" charset="0"/>
              </a:rPr>
              <a:t>qu’un</a:t>
            </a:r>
            <a:r>
              <a:rPr lang="it-IT" sz="13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350" dirty="0" err="1" smtClean="0">
                <a:latin typeface="Courier New" pitchFamily="49" charset="0"/>
                <a:cs typeface="Courier New" pitchFamily="49" charset="0"/>
              </a:rPr>
              <a:t>homme</a:t>
            </a:r>
            <a:r>
              <a:rPr lang="it-IT" sz="1350" dirty="0" smtClean="0">
                <a:latin typeface="Courier New" pitchFamily="49" charset="0"/>
                <a:cs typeface="Courier New" pitchFamily="49" charset="0"/>
              </a:rPr>
              <a:t>, une femme, un enfant </a:t>
            </a:r>
            <a:r>
              <a:rPr lang="it-IT" sz="1350" dirty="0" err="1" smtClean="0">
                <a:latin typeface="Courier New" pitchFamily="49" charset="0"/>
                <a:cs typeface="Courier New" pitchFamily="49" charset="0"/>
              </a:rPr>
              <a:t>ont</a:t>
            </a:r>
            <a:r>
              <a:rPr lang="it-IT" sz="13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350" dirty="0" err="1" smtClean="0">
                <a:latin typeface="Courier New" pitchFamily="49" charset="0"/>
                <a:cs typeface="Courier New" pitchFamily="49" charset="0"/>
              </a:rPr>
              <a:t>eu</a:t>
            </a:r>
            <a:r>
              <a:rPr lang="it-IT" sz="13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350" dirty="0" err="1" smtClean="0">
                <a:latin typeface="Courier New" pitchFamily="49" charset="0"/>
                <a:cs typeface="Courier New" pitchFamily="49" charset="0"/>
              </a:rPr>
              <a:t>peur</a:t>
            </a:r>
            <a:r>
              <a:rPr lang="it-IT" sz="13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1350" dirty="0" err="1" smtClean="0">
                <a:latin typeface="Courier New" pitchFamily="49" charset="0"/>
                <a:cs typeface="Courier New" pitchFamily="49" charset="0"/>
              </a:rPr>
              <a:t>dans</a:t>
            </a:r>
            <a:r>
              <a:rPr lang="it-IT" sz="1350" dirty="0" smtClean="0">
                <a:latin typeface="Courier New" pitchFamily="49" charset="0"/>
                <a:cs typeface="Courier New" pitchFamily="49" charset="0"/>
              </a:rPr>
              <a:t> un camp de </a:t>
            </a:r>
            <a:r>
              <a:rPr lang="it-IT" sz="1350" dirty="0" err="1" smtClean="0">
                <a:latin typeface="Courier New" pitchFamily="49" charset="0"/>
                <a:cs typeface="Courier New" pitchFamily="49" charset="0"/>
              </a:rPr>
              <a:t>concentration</a:t>
            </a:r>
            <a:r>
              <a:rPr lang="it-IT" sz="135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Lui, le froid            et je suis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 Bleu     	     rétréci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S’allonge		     rétréci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dans le ciel             sous ce froid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Il m’écrase	     mort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Il m’écrase	     et bleu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Je le sens	     qui tombe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Sur moi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Dans ma chair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Il entre</a:t>
            </a:r>
          </a:p>
          <a:p>
            <a:r>
              <a:rPr lang="fr-FR" sz="1200" dirty="0" smtClean="0">
                <a:latin typeface="Courier New" pitchFamily="49" charset="0"/>
                <a:cs typeface="Courier New" pitchFamily="49" charset="0"/>
              </a:rPr>
              <a:t>bleu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600" dirty="0" err="1">
                <a:latin typeface="Courier New" pitchFamily="49" charset="0"/>
                <a:cs typeface="Courier New" pitchFamily="49" charset="0"/>
              </a:rPr>
              <a:t>P</a:t>
            </a:r>
            <a:r>
              <a:rPr lang="it-IT" sz="6600" dirty="0" err="1" smtClean="0">
                <a:latin typeface="Courier New" pitchFamily="49" charset="0"/>
                <a:cs typeface="Courier New" pitchFamily="49" charset="0"/>
              </a:rPr>
              <a:t>eur</a:t>
            </a:r>
            <a:endParaRPr lang="it-IT" sz="6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386064" cy="304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3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5122912" cy="4830274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724128" y="1412776"/>
            <a:ext cx="3041920" cy="3733800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La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solitude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est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quand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algn="ctr"/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Il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n’y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a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pas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d’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amis</a:t>
            </a:r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Quand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il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n’y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a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personne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qui donne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des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réponses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à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tes</a:t>
            </a:r>
            <a:r>
              <a:rPr lang="it-IT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dirty="0" err="1" smtClean="0">
                <a:latin typeface="Courier New" pitchFamily="49" charset="0"/>
                <a:cs typeface="Courier New" pitchFamily="49" charset="0"/>
              </a:rPr>
              <a:t>pourquoi</a:t>
            </a:r>
            <a:endParaRPr lang="it-IT" sz="2400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Quand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personne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n’a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besoin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 de  </a:t>
            </a:r>
            <a:r>
              <a:rPr lang="it-IT" sz="2000" dirty="0" err="1" smtClean="0">
                <a:latin typeface="Courier New" pitchFamily="49" charset="0"/>
                <a:cs typeface="Courier New" pitchFamily="49" charset="0"/>
              </a:rPr>
              <a:t>toi</a:t>
            </a:r>
            <a:r>
              <a:rPr lang="it-IT" sz="2000" dirty="0" smtClean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580112" y="476672"/>
            <a:ext cx="3110880" cy="1066800"/>
          </a:xfrm>
        </p:spPr>
        <p:txBody>
          <a:bodyPr>
            <a:noAutofit/>
          </a:bodyPr>
          <a:lstStyle/>
          <a:p>
            <a:r>
              <a:rPr lang="it-IT" sz="4800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it-IT" sz="4800" dirty="0" err="1" smtClean="0">
                <a:latin typeface="Courier New" pitchFamily="49" charset="0"/>
                <a:cs typeface="Courier New" pitchFamily="49" charset="0"/>
              </a:rPr>
              <a:t>olitude</a:t>
            </a:r>
            <a:endParaRPr lang="it-IT" sz="4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7"/>
            <a:ext cx="45420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5" y="3789040"/>
            <a:ext cx="4510808" cy="299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724128" y="1600200"/>
            <a:ext cx="3041920" cy="3733800"/>
          </a:xfrm>
        </p:spPr>
        <p:txBody>
          <a:bodyPr>
            <a:noAutofit/>
          </a:bodyPr>
          <a:lstStyle/>
          <a:p>
            <a:pPr algn="ctr"/>
            <a:r>
              <a:rPr lang="it-IT" sz="2800" dirty="0" err="1" smtClean="0">
                <a:latin typeface="Courier New" pitchFamily="49" charset="0"/>
                <a:cs typeface="Courier New" pitchFamily="49" charset="0"/>
              </a:rPr>
              <a:t>Quand</a:t>
            </a:r>
            <a:r>
              <a:rPr lang="it-IT" sz="2800" dirty="0" smtClean="0">
                <a:latin typeface="Courier New" pitchFamily="49" charset="0"/>
                <a:cs typeface="Courier New" pitchFamily="49" charset="0"/>
              </a:rPr>
              <a:t> l’esprit </a:t>
            </a:r>
            <a:r>
              <a:rPr lang="it-IT" sz="2800" dirty="0" err="1" smtClean="0">
                <a:latin typeface="Courier New" pitchFamily="49" charset="0"/>
                <a:cs typeface="Courier New" pitchFamily="49" charset="0"/>
              </a:rPr>
              <a:t>dit</a:t>
            </a:r>
            <a:r>
              <a:rPr lang="it-IT" sz="2800" dirty="0" smtClean="0">
                <a:latin typeface="Courier New" pitchFamily="49" charset="0"/>
                <a:cs typeface="Courier New" pitchFamily="49" charset="0"/>
              </a:rPr>
              <a:t> «</a:t>
            </a:r>
            <a:r>
              <a:rPr lang="it-IT" sz="2800" dirty="0" err="1" smtClean="0">
                <a:latin typeface="Courier New" pitchFamily="49" charset="0"/>
                <a:cs typeface="Courier New" pitchFamily="49" charset="0"/>
              </a:rPr>
              <a:t>abandonne</a:t>
            </a:r>
            <a:r>
              <a:rPr lang="it-IT" sz="2800" dirty="0" smtClean="0">
                <a:latin typeface="Courier New" pitchFamily="49" charset="0"/>
                <a:cs typeface="Courier New" pitchFamily="49" charset="0"/>
              </a:rPr>
              <a:t>» l’</a:t>
            </a:r>
            <a:r>
              <a:rPr lang="it-IT" sz="2800" dirty="0" err="1" smtClean="0">
                <a:latin typeface="Courier New" pitchFamily="49" charset="0"/>
                <a:cs typeface="Courier New" pitchFamily="49" charset="0"/>
              </a:rPr>
              <a:t>espoir</a:t>
            </a:r>
            <a:r>
              <a:rPr lang="it-IT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800" dirty="0" err="1" smtClean="0">
                <a:latin typeface="Courier New" pitchFamily="49" charset="0"/>
                <a:cs typeface="Courier New" pitchFamily="49" charset="0"/>
              </a:rPr>
              <a:t>chuchote</a:t>
            </a:r>
            <a:r>
              <a:rPr lang="it-IT" sz="2800" dirty="0" smtClean="0">
                <a:latin typeface="Courier New" pitchFamily="49" charset="0"/>
                <a:cs typeface="Courier New" pitchFamily="49" charset="0"/>
              </a:rPr>
              <a:t> «</a:t>
            </a:r>
            <a:r>
              <a:rPr lang="it-IT" sz="2800" dirty="0" err="1" smtClean="0">
                <a:latin typeface="Courier New" pitchFamily="49" charset="0"/>
                <a:cs typeface="Courier New" pitchFamily="49" charset="0"/>
              </a:rPr>
              <a:t>essaie</a:t>
            </a:r>
            <a:r>
              <a:rPr lang="it-IT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800" dirty="0" err="1" smtClean="0">
                <a:latin typeface="Courier New" pitchFamily="49" charset="0"/>
                <a:cs typeface="Courier New" pitchFamily="49" charset="0"/>
              </a:rPr>
              <a:t>encore</a:t>
            </a:r>
            <a:r>
              <a:rPr lang="it-IT" sz="2800" dirty="0" smtClean="0">
                <a:latin typeface="Courier New" pitchFamily="49" charset="0"/>
                <a:cs typeface="Courier New" pitchFamily="49" charset="0"/>
              </a:rPr>
              <a:t> un fois»</a:t>
            </a:r>
            <a:endParaRPr lang="it-IT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300192" y="457200"/>
            <a:ext cx="2462808" cy="1066800"/>
          </a:xfrm>
        </p:spPr>
        <p:txBody>
          <a:bodyPr>
            <a:normAutofit/>
          </a:bodyPr>
          <a:lstStyle/>
          <a:p>
            <a:r>
              <a:rPr lang="it-IT" sz="4800" dirty="0" err="1">
                <a:latin typeface="Courier New" pitchFamily="49" charset="0"/>
                <a:cs typeface="Courier New" pitchFamily="49" charset="0"/>
              </a:rPr>
              <a:t>E</a:t>
            </a:r>
            <a:r>
              <a:rPr lang="it-IT" sz="4800" dirty="0" err="1" smtClean="0">
                <a:latin typeface="Courier New" pitchFamily="49" charset="0"/>
                <a:cs typeface="Courier New" pitchFamily="49" charset="0"/>
              </a:rPr>
              <a:t>spoir</a:t>
            </a:r>
            <a:endParaRPr lang="it-IT" sz="4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807421" cy="480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8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228184" y="1600200"/>
            <a:ext cx="2537864" cy="4781128"/>
          </a:xfrm>
        </p:spPr>
        <p:txBody>
          <a:bodyPr>
            <a:noAutofit/>
          </a:bodyPr>
          <a:lstStyle/>
          <a:p>
            <a:pPr algn="ctr"/>
            <a:r>
              <a:rPr lang="fr-FR" sz="2200" dirty="0">
                <a:latin typeface="Courier New" pitchFamily="49" charset="0"/>
                <a:cs typeface="Courier New" pitchFamily="49" charset="0"/>
              </a:rPr>
              <a:t>La haine est une hostilité très profonde, une exécration et une aversion intense envers quelqu'un ou quelque chose</a:t>
            </a:r>
            <a:endParaRPr lang="it-IT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660232" y="476672"/>
            <a:ext cx="1981200" cy="1066800"/>
          </a:xfrm>
        </p:spPr>
        <p:txBody>
          <a:bodyPr>
            <a:normAutofit/>
          </a:bodyPr>
          <a:lstStyle/>
          <a:p>
            <a:r>
              <a:rPr lang="it-IT" sz="48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it-IT" sz="4800" dirty="0" err="1" smtClean="0">
                <a:latin typeface="Courier New" pitchFamily="49" charset="0"/>
                <a:cs typeface="Courier New" pitchFamily="49" charset="0"/>
              </a:rPr>
              <a:t>aine</a:t>
            </a:r>
            <a:endParaRPr lang="it-IT" sz="4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520410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</TotalTime>
  <Words>95</Words>
  <Application>Microsoft Office PowerPoint</Application>
  <PresentationFormat>Presentazione su schermo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Carta</vt:lpstr>
      <vt:lpstr>SHOAH</vt:lpstr>
      <vt:lpstr>Peur</vt:lpstr>
      <vt:lpstr>Solitude</vt:lpstr>
      <vt:lpstr>Espoir</vt:lpstr>
      <vt:lpstr>Haine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</dc:title>
  <dc:creator>Ariel</dc:creator>
  <cp:lastModifiedBy>Michela Sala</cp:lastModifiedBy>
  <cp:revision>18</cp:revision>
  <dcterms:created xsi:type="dcterms:W3CDTF">2015-03-03T15:26:00Z</dcterms:created>
  <dcterms:modified xsi:type="dcterms:W3CDTF">2015-03-06T21:53:11Z</dcterms:modified>
</cp:coreProperties>
</file>