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4ED0F-6CFE-42C1-9B32-29BD3E0A880C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D08E7-3131-4187-BD6C-2BC8EB52A89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D08E7-3131-4187-BD6C-2BC8EB52A89C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D08E7-3131-4187-BD6C-2BC8EB52A89C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D08E7-3131-4187-BD6C-2BC8EB52A89C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DCDE16-AC6F-4AB5-A03F-5A348AAC9BAD}" type="datetimeFigureOut">
              <a:rPr lang="fr-FR" smtClean="0"/>
              <a:t>18/02/2009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77DB604-36EB-4424-B1FD-1A1908A164B4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3143271"/>
          </a:xfr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Quelles sont les propriétés de l'intestin grêle permettant le passage des nutriments dans le sang?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 Je </a:t>
            </a:r>
            <a: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légende le schéma ci-dessous à l'aide de mon livre en plaçant les mots suivants : </a:t>
            </a:r>
            <a:r>
              <a:rPr lang="fr-FR" sz="2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S'</a:t>
            </a:r>
            <a:r>
              <a:rPr lang="fr-FR" sz="2000" b="1" i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</a:t>
            </a:r>
            <a: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2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Sang entrant ; sang sortant ; villosité intestinale ; microvillosité ; Tube digestif </a:t>
            </a:r>
            <a:endParaRPr lang="fr-FR" sz="20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/>
          <a:srcRect l="8019" t="11398" r="18972" b="10968"/>
          <a:stretch>
            <a:fillRect/>
          </a:stretch>
        </p:blipFill>
        <p:spPr bwMode="auto">
          <a:xfrm>
            <a:off x="2500298" y="1643050"/>
            <a:ext cx="6203936" cy="449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428596" y="4572008"/>
            <a:ext cx="20002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Sang entrant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15008" y="457200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Sang sortant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4643438" y="292893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072198" y="2643182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microvillosités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rot="5400000">
            <a:off x="321439" y="3107529"/>
            <a:ext cx="2786082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714480" y="1714488"/>
            <a:ext cx="785818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714480" y="4500570"/>
            <a:ext cx="785818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500166" y="3143248"/>
            <a:ext cx="214314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0" y="2786058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Villosité </a:t>
            </a:r>
          </a:p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intestinale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rot="10800000">
            <a:off x="5357818" y="2000240"/>
            <a:ext cx="571504" cy="15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ZoneTexte 28">
            <a:hlinkClick r:id="" action="ppaction://noaction"/>
          </p:cNvPr>
          <p:cNvSpPr txBox="1"/>
          <p:nvPr/>
        </p:nvSpPr>
        <p:spPr>
          <a:xfrm>
            <a:off x="6000760" y="1785926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tube digestif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714612" y="2143116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867012" y="2295516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019412" y="2447916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786050" y="2786058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786050" y="264318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 flipH="1">
            <a:off x="3071802" y="264318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857752" y="2357430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6314" y="19288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938714" y="20812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91114" y="22336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243514" y="23860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395914" y="25384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1000100" y="6143644"/>
            <a:ext cx="7220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 smtClean="0">
                <a:latin typeface="Arial" pitchFamily="34" charset="0"/>
                <a:cs typeface="Arial" pitchFamily="34" charset="0"/>
                <a:hlinkClick r:id="" action="ppaction://hlinkshowjump?jump=nextslide"/>
              </a:rPr>
              <a:t>Schéma représentant le passage des nutriments dans le sang</a:t>
            </a:r>
            <a:endParaRPr lang="fr-FR" sz="20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Connecteur droit avec flèche 47"/>
          <p:cNvCxnSpPr>
            <a:stCxn id="45" idx="1"/>
          </p:cNvCxnSpPr>
          <p:nvPr/>
        </p:nvCxnSpPr>
        <p:spPr>
          <a:xfrm rot="16200000" flipH="1" flipV="1">
            <a:off x="4263368" y="2571744"/>
            <a:ext cx="1165888" cy="11201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3000364" y="2786058"/>
            <a:ext cx="571504" cy="5000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214282" y="492919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 mg de glucose/100ml de sang</a:t>
            </a:r>
            <a:endParaRPr lang="fr-F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143636" y="350043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180 mg de glucose/100ml de sang</a:t>
            </a:r>
            <a:endParaRPr lang="fr-F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  <p:bldP spid="24" grpId="0"/>
      <p:bldP spid="29" grpId="0"/>
      <p:bldP spid="30" grpId="0" animBg="1"/>
      <p:bldP spid="31" grpId="0" animBg="1"/>
      <p:bldP spid="32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/>
      <p:bldP spid="5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98080" cy="1143000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2-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Je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complète le schéma en représentant, dans le tube digestif, le glucose à l’aide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de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points verts. </a:t>
            </a:r>
            <a:r>
              <a:rPr lang="fr-FR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Co</a:t>
            </a:r>
            <a:endParaRPr lang="fr-F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r:id="rId3" action="ppaction://hlinksldjump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00100" y="1214422"/>
            <a:ext cx="74756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3- A 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l’aide de l’activité 6, je trace une flèche sur le schéma, pour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indiquer 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le trajet du glucose. </a:t>
            </a:r>
            <a:r>
              <a:rPr lang="fr-FR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Rai</a:t>
            </a:r>
            <a:endParaRPr lang="fr-FR" sz="2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57290" y="2000240"/>
          <a:ext cx="7215237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487"/>
                <a:gridCol w="2607487"/>
                <a:gridCol w="200026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Quantité de glucose (en mg) dans 100 </a:t>
                      </a:r>
                      <a:r>
                        <a:rPr kumimoji="0" lang="fr-FR" sz="24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mL</a:t>
                      </a:r>
                      <a:r>
                        <a:rPr kumimoji="0" lang="fr-FR" sz="2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sang entrant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Quantité de glucose (en mg) dans 100 </a:t>
                      </a:r>
                      <a:r>
                        <a:rPr lang="fr-FR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mL</a:t>
                      </a:r>
                      <a:r>
                        <a:rPr lang="fr-FR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sang sortant</a:t>
                      </a:r>
                      <a:endParaRPr lang="fr-F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  <a:endParaRPr lang="fr-F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</a:t>
                      </a:r>
                      <a:endParaRPr lang="fr-F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Arial" pitchFamily="34" charset="0"/>
                          <a:cs typeface="Arial" pitchFamily="34" charset="0"/>
                        </a:rPr>
                        <a:t>Intestin grêle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28662" y="4286256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4- Je donne les propriétés (caractéristiques) de la paroi de l'intestin grêle permettant le passage des nutriments dans le sang. </a:t>
            </a:r>
            <a:r>
              <a:rPr lang="fr-FR" sz="2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28662" y="5380672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paroi de l’intestin grêle est fine, riche en vaisseaux sanguins et présentent de  nombreux replis permettant de faciliter les échanges.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187</Words>
  <Application>Microsoft Office PowerPoint</Application>
  <PresentationFormat>Affichage à l'écran (4:3)</PresentationFormat>
  <Paragraphs>23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Solstice</vt:lpstr>
      <vt:lpstr>Quelles sont les propriétés de l'intestin grêle permettant le passage des nutriments dans le sang?</vt:lpstr>
      <vt:lpstr>1- Je légende le schéma ci-dessous à l'aide de mon livre en plaçant les mots suivants : S'Inf Sang entrant ; sang sortant ; villosité intestinale ; microvillosité ; Tube digestif </vt:lpstr>
      <vt:lpstr>2- Je complète le schéma en représentant, dans le tube digestif, le glucose à l’aide de points verts. Co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Quelles sont les propriétés de l'intestin grêle permettant le passage des nutriments dans le sang?</dc:title>
  <dc:creator>Priez</dc:creator>
  <cp:lastModifiedBy>Priez</cp:lastModifiedBy>
  <cp:revision>11</cp:revision>
  <dcterms:created xsi:type="dcterms:W3CDTF">2009-02-18T22:11:21Z</dcterms:created>
  <dcterms:modified xsi:type="dcterms:W3CDTF">2009-02-18T23:20:13Z</dcterms:modified>
</cp:coreProperties>
</file>