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Lst>
  <p:notesMasterIdLst>
    <p:notesMasterId r:id="rId12"/>
  </p:notesMasterIdLst>
  <p:handoutMasterIdLst>
    <p:handoutMasterId r:id="rId13"/>
  </p:handoutMasterIdLst>
  <p:sldIdLst>
    <p:sldId id="256" r:id="rId2"/>
    <p:sldId id="257" r:id="rId3"/>
    <p:sldId id="258" r:id="rId4"/>
    <p:sldId id="261" r:id="rId5"/>
    <p:sldId id="262" r:id="rId6"/>
    <p:sldId id="259" r:id="rId7"/>
    <p:sldId id="263" r:id="rId8"/>
    <p:sldId id="264" r:id="rId9"/>
    <p:sldId id="260" r:id="rId10"/>
    <p:sldId id="265" r:id="rId11"/>
  </p:sldIdLst>
  <p:sldSz cx="9720263" cy="6480175"/>
  <p:notesSz cx="7559675" cy="10691813"/>
  <p:defaultTextStyle>
    <a:defPPr>
      <a:defRPr lang="fr-FR"/>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CC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528" y="-82"/>
      </p:cViewPr>
      <p:guideLst>
        <p:guide orient="horz" pos="2041"/>
        <p:guide pos="3061"/>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txBox="1">
            <a:spLocks noGrp="1"/>
          </p:cNvSpPr>
          <p:nvPr>
            <p:ph type="hdr" sz="quarter"/>
          </p:nvPr>
        </p:nvSpPr>
        <p:spPr>
          <a:xfrm>
            <a:off x="0" y="0"/>
            <a:ext cx="3279775" cy="533400"/>
          </a:xfrm>
          <a:prstGeom prst="rect">
            <a:avLst/>
          </a:prstGeom>
          <a:noFill/>
          <a:ln>
            <a:noFill/>
          </a:ln>
        </p:spPr>
        <p:txBody>
          <a:bodyPr vert="horz" lIns="90000" tIns="45000" rIns="90000" bIns="45000" compatLnSpc="0"/>
          <a:lstStyle>
            <a:lvl1pPr fontAlgn="auto" hangingPunct="0">
              <a:spcBef>
                <a:spcPts val="0"/>
              </a:spcBef>
              <a:spcAft>
                <a:spcPts val="0"/>
              </a:spcAft>
              <a:defRPr sz="1400">
                <a:latin typeface="Arial" pitchFamily="18"/>
                <a:ea typeface="Lucida Sans Unicode" pitchFamily="2"/>
                <a:cs typeface="Tahoma" pitchFamily="2"/>
              </a:defRPr>
            </a:lvl1pPr>
          </a:lstStyle>
          <a:p>
            <a:pPr>
              <a:defRPr sz="1400"/>
            </a:pPr>
            <a:endParaRPr lang="fr-FR"/>
          </a:p>
        </p:txBody>
      </p:sp>
      <p:sp>
        <p:nvSpPr>
          <p:cNvPr id="3" name="Espace réservé de la date 2"/>
          <p:cNvSpPr txBox="1">
            <a:spLocks noGrp="1"/>
          </p:cNvSpPr>
          <p:nvPr>
            <p:ph type="dt" sz="quarter" idx="1"/>
          </p:nvPr>
        </p:nvSpPr>
        <p:spPr>
          <a:xfrm>
            <a:off x="4278313" y="0"/>
            <a:ext cx="3281362" cy="533400"/>
          </a:xfrm>
          <a:prstGeom prst="rect">
            <a:avLst/>
          </a:prstGeom>
          <a:noFill/>
          <a:ln>
            <a:noFill/>
          </a:ln>
        </p:spPr>
        <p:txBody>
          <a:bodyPr vert="horz" lIns="90000" tIns="45000" rIns="90000" bIns="45000" compatLnSpc="0"/>
          <a:lstStyle>
            <a:lvl1pPr algn="r" fontAlgn="auto" hangingPunct="0">
              <a:spcBef>
                <a:spcPts val="0"/>
              </a:spcBef>
              <a:spcAft>
                <a:spcPts val="0"/>
              </a:spcAft>
              <a:defRPr sz="1400">
                <a:latin typeface="Arial" pitchFamily="18"/>
                <a:ea typeface="Lucida Sans Unicode" pitchFamily="2"/>
                <a:cs typeface="Tahoma" pitchFamily="2"/>
              </a:defRPr>
            </a:lvl1pPr>
          </a:lstStyle>
          <a:p>
            <a:pPr>
              <a:defRPr sz="1400"/>
            </a:pPr>
            <a:endParaRPr lang="fr-FR"/>
          </a:p>
        </p:txBody>
      </p:sp>
      <p:sp>
        <p:nvSpPr>
          <p:cNvPr id="4" name="Espace réservé du pied de page 3"/>
          <p:cNvSpPr txBox="1">
            <a:spLocks noGrp="1"/>
          </p:cNvSpPr>
          <p:nvPr>
            <p:ph type="ftr" sz="quarter" idx="2"/>
          </p:nvPr>
        </p:nvSpPr>
        <p:spPr>
          <a:xfrm>
            <a:off x="0" y="10158413"/>
            <a:ext cx="3279775" cy="533400"/>
          </a:xfrm>
          <a:prstGeom prst="rect">
            <a:avLst/>
          </a:prstGeom>
          <a:noFill/>
          <a:ln>
            <a:noFill/>
          </a:ln>
        </p:spPr>
        <p:txBody>
          <a:bodyPr vert="horz" lIns="90000" tIns="45000" rIns="90000" bIns="45000" anchor="b" compatLnSpc="0"/>
          <a:lstStyle>
            <a:lvl1pPr fontAlgn="auto" hangingPunct="0">
              <a:spcBef>
                <a:spcPts val="0"/>
              </a:spcBef>
              <a:spcAft>
                <a:spcPts val="0"/>
              </a:spcAft>
              <a:defRPr sz="1400">
                <a:latin typeface="Arial" pitchFamily="18"/>
                <a:ea typeface="Lucida Sans Unicode" pitchFamily="2"/>
                <a:cs typeface="Tahoma" pitchFamily="2"/>
              </a:defRPr>
            </a:lvl1pPr>
          </a:lstStyle>
          <a:p>
            <a:pPr>
              <a:defRPr sz="1400"/>
            </a:pPr>
            <a:endParaRPr lang="fr-FR"/>
          </a:p>
        </p:txBody>
      </p:sp>
      <p:sp>
        <p:nvSpPr>
          <p:cNvPr id="5" name="Espace réservé du numéro de diapositive 4"/>
          <p:cNvSpPr txBox="1">
            <a:spLocks noGrp="1"/>
          </p:cNvSpPr>
          <p:nvPr>
            <p:ph type="sldNum" sz="quarter" idx="3"/>
          </p:nvPr>
        </p:nvSpPr>
        <p:spPr>
          <a:xfrm>
            <a:off x="4278313" y="10158413"/>
            <a:ext cx="3281362" cy="533400"/>
          </a:xfrm>
          <a:prstGeom prst="rect">
            <a:avLst/>
          </a:prstGeom>
          <a:noFill/>
          <a:ln>
            <a:noFill/>
          </a:ln>
        </p:spPr>
        <p:txBody>
          <a:bodyPr vert="horz" lIns="90000" tIns="45000" rIns="90000" bIns="45000" anchor="b" compatLnSpc="0"/>
          <a:lstStyle>
            <a:lvl1pPr algn="r" fontAlgn="auto" hangingPunct="0">
              <a:spcBef>
                <a:spcPts val="0"/>
              </a:spcBef>
              <a:spcAft>
                <a:spcPts val="0"/>
              </a:spcAft>
              <a:defRPr sz="1400">
                <a:latin typeface="Arial" pitchFamily="18"/>
                <a:ea typeface="Lucida Sans Unicode" pitchFamily="2"/>
                <a:cs typeface="Tahoma" pitchFamily="2"/>
              </a:defRPr>
            </a:lvl1pPr>
          </a:lstStyle>
          <a:p>
            <a:pPr>
              <a:defRPr sz="1400"/>
            </a:pPr>
            <a:fld id="{1CF77EFB-9CD3-40ED-9BD7-66D90CCFC73B}" type="slidenum">
              <a:rPr lang="fr-FR"/>
              <a:pPr>
                <a:defRPr sz="140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Espace réservé de l'image des diapositives 1"/>
          <p:cNvSpPr>
            <a:spLocks noGrp="1" noRot="1" noChangeAspect="1"/>
          </p:cNvSpPr>
          <p:nvPr>
            <p:ph type="sldImg" idx="2"/>
          </p:nvPr>
        </p:nvSpPr>
        <p:spPr bwMode="auto">
          <a:xfrm>
            <a:off x="1106488" y="812800"/>
            <a:ext cx="5345112" cy="4008438"/>
          </a:xfrm>
          <a:prstGeom prst="rect">
            <a:avLst/>
          </a:prstGeom>
          <a:noFill/>
          <a:ln w="9525">
            <a:noFill/>
            <a:miter lim="800000"/>
            <a:headEnd/>
            <a:tailEnd/>
          </a:ln>
        </p:spPr>
      </p:sp>
      <p:sp>
        <p:nvSpPr>
          <p:cNvPr id="14339" name="Espace réservé des commentaires 2"/>
          <p:cNvSpPr txBox="1">
            <a:spLocks noGrp="1"/>
          </p:cNvSpPr>
          <p:nvPr>
            <p:ph type="body" sz="quarter" idx="3"/>
          </p:nvPr>
        </p:nvSpPr>
        <p:spPr bwMode="auto">
          <a:xfrm>
            <a:off x="755650" y="5078413"/>
            <a:ext cx="6048375" cy="481171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endParaRPr lang="fr-FR" smtClean="0"/>
          </a:p>
        </p:txBody>
      </p:sp>
      <p:sp>
        <p:nvSpPr>
          <p:cNvPr id="4" name="Espace réservé de l'en-tête 3"/>
          <p:cNvSpPr txBox="1">
            <a:spLocks noGrp="1"/>
          </p:cNvSpPr>
          <p:nvPr>
            <p:ph type="hdr" sz="quarter"/>
          </p:nvPr>
        </p:nvSpPr>
        <p:spPr>
          <a:xfrm>
            <a:off x="0" y="0"/>
            <a:ext cx="3281363" cy="534988"/>
          </a:xfrm>
          <a:prstGeom prst="rect">
            <a:avLst/>
          </a:prstGeom>
          <a:noFill/>
          <a:ln>
            <a:noFill/>
          </a:ln>
        </p:spPr>
        <p:txBody>
          <a:bodyPr lIns="0" tIns="0" rIns="0" bIns="0"/>
          <a:lstStyle>
            <a:lvl1pPr marL="0" marR="0" lvl="0" indent="0" rtl="0" fontAlgn="auto" hangingPunct="0">
              <a:spcBef>
                <a:spcPts val="0"/>
              </a:spcBef>
              <a:spcAft>
                <a:spcPts val="0"/>
              </a:spcAft>
              <a:buNone/>
              <a:tabLst/>
              <a:defRPr lang="fr-FR" sz="1400">
                <a:latin typeface="Times New Roman" pitchFamily="18"/>
                <a:ea typeface="Lucida Sans Unicode" pitchFamily="2"/>
                <a:cs typeface="Tahoma" pitchFamily="2"/>
              </a:defRPr>
            </a:lvl1pPr>
          </a:lstStyle>
          <a:p>
            <a:pPr>
              <a:defRPr/>
            </a:pPr>
            <a:endParaRPr/>
          </a:p>
        </p:txBody>
      </p:sp>
      <p:sp>
        <p:nvSpPr>
          <p:cNvPr id="5" name="Espace réservé de la date 4"/>
          <p:cNvSpPr txBox="1">
            <a:spLocks noGrp="1"/>
          </p:cNvSpPr>
          <p:nvPr>
            <p:ph type="dt" idx="1"/>
          </p:nvPr>
        </p:nvSpPr>
        <p:spPr>
          <a:xfrm>
            <a:off x="4278313" y="0"/>
            <a:ext cx="3281362" cy="534988"/>
          </a:xfrm>
          <a:prstGeom prst="rect">
            <a:avLst/>
          </a:prstGeom>
          <a:noFill/>
          <a:ln>
            <a:noFill/>
          </a:ln>
        </p:spPr>
        <p:txBody>
          <a:bodyPr lIns="0" tIns="0" rIns="0" bIns="0"/>
          <a:lstStyle>
            <a:lvl1pPr marL="0" marR="0" lvl="0" indent="0" algn="r" rtl="0" fontAlgn="auto" hangingPunct="0">
              <a:spcBef>
                <a:spcPts val="0"/>
              </a:spcBef>
              <a:spcAft>
                <a:spcPts val="0"/>
              </a:spcAft>
              <a:buNone/>
              <a:tabLst/>
              <a:defRPr lang="fr-FR" sz="1400">
                <a:latin typeface="Times New Roman" pitchFamily="18"/>
                <a:ea typeface="Lucida Sans Unicode" pitchFamily="2"/>
                <a:cs typeface="Tahoma" pitchFamily="2"/>
              </a:defRPr>
            </a:lvl1pPr>
          </a:lstStyle>
          <a:p>
            <a:pPr>
              <a:defRPr/>
            </a:pPr>
            <a:endParaRPr/>
          </a:p>
        </p:txBody>
      </p:sp>
      <p:sp>
        <p:nvSpPr>
          <p:cNvPr id="6" name="Espace réservé du pied de page 5"/>
          <p:cNvSpPr txBox="1">
            <a:spLocks noGrp="1"/>
          </p:cNvSpPr>
          <p:nvPr>
            <p:ph type="ftr" sz="quarter" idx="4"/>
          </p:nvPr>
        </p:nvSpPr>
        <p:spPr>
          <a:xfrm>
            <a:off x="0" y="10156825"/>
            <a:ext cx="3281363" cy="534988"/>
          </a:xfrm>
          <a:prstGeom prst="rect">
            <a:avLst/>
          </a:prstGeom>
          <a:noFill/>
          <a:ln>
            <a:noFill/>
          </a:ln>
        </p:spPr>
        <p:txBody>
          <a:bodyPr lIns="0" tIns="0" rIns="0" bIns="0" anchor="b"/>
          <a:lstStyle>
            <a:lvl1pPr marL="0" marR="0" lvl="0" indent="0" rtl="0" fontAlgn="auto" hangingPunct="0">
              <a:spcBef>
                <a:spcPts val="0"/>
              </a:spcBef>
              <a:spcAft>
                <a:spcPts val="0"/>
              </a:spcAft>
              <a:buNone/>
              <a:tabLst/>
              <a:defRPr lang="fr-FR" sz="1400">
                <a:latin typeface="Times New Roman" pitchFamily="18"/>
                <a:ea typeface="Lucida Sans Unicode" pitchFamily="2"/>
                <a:cs typeface="Tahoma" pitchFamily="2"/>
              </a:defRPr>
            </a:lvl1pPr>
          </a:lstStyle>
          <a:p>
            <a:pPr>
              <a:defRPr/>
            </a:pPr>
            <a:endParaRPr/>
          </a:p>
        </p:txBody>
      </p:sp>
      <p:sp>
        <p:nvSpPr>
          <p:cNvPr id="7" name="Espace réservé du numéro de diapositive 6"/>
          <p:cNvSpPr txBox="1">
            <a:spLocks noGrp="1"/>
          </p:cNvSpPr>
          <p:nvPr>
            <p:ph type="sldNum" sz="quarter" idx="5"/>
          </p:nvPr>
        </p:nvSpPr>
        <p:spPr>
          <a:xfrm>
            <a:off x="4278313" y="10156825"/>
            <a:ext cx="3281362" cy="534988"/>
          </a:xfrm>
          <a:prstGeom prst="rect">
            <a:avLst/>
          </a:prstGeom>
          <a:noFill/>
          <a:ln>
            <a:noFill/>
          </a:ln>
        </p:spPr>
        <p:txBody>
          <a:bodyPr lIns="0" tIns="0" rIns="0" bIns="0" anchor="b"/>
          <a:lstStyle>
            <a:lvl1pPr marL="0" marR="0" lvl="0" indent="0" algn="r" rtl="0" fontAlgn="auto" hangingPunct="0">
              <a:spcBef>
                <a:spcPts val="0"/>
              </a:spcBef>
              <a:spcAft>
                <a:spcPts val="0"/>
              </a:spcAft>
              <a:buNone/>
              <a:tabLst/>
              <a:defRPr lang="fr-FR" sz="1400">
                <a:latin typeface="Times New Roman" pitchFamily="18"/>
                <a:ea typeface="Lucida Sans Unicode" pitchFamily="2"/>
                <a:cs typeface="Tahoma" pitchFamily="2"/>
              </a:defRPr>
            </a:lvl1pPr>
          </a:lstStyle>
          <a:p>
            <a:pPr>
              <a:defRPr/>
            </a:pPr>
            <a:fld id="{B7D738F2-6ABC-48B5-8FA3-469788BEEC89}" type="slidenum">
              <a:rPr/>
              <a:pPr>
                <a:defRPr/>
              </a:pPr>
              <a:t>‹N°›</a:t>
            </a:fld>
            <a:endParaRPr/>
          </a:p>
        </p:txBody>
      </p:sp>
    </p:spTree>
  </p:cSld>
  <p:clrMap bg1="lt1" tx1="dk1" bg2="lt2" tx2="dk2" accent1="accent1" accent2="accent2" accent3="accent3" accent4="accent4" accent5="accent5" accent6="accent6" hlink="hlink" folHlink="folHlink"/>
  <p:notesStyle>
    <a:lvl1pPr marL="215900" indent="-215900" algn="l" rtl="0" eaLnBrk="0" fontAlgn="base" hangingPunct="0">
      <a:spcBef>
        <a:spcPct val="30000"/>
      </a:spcBef>
      <a:spcAft>
        <a:spcPct val="0"/>
      </a:spcAft>
      <a:defRPr lang="fr-FR" sz="2000">
        <a:solidFill>
          <a:schemeClr val="tx1"/>
        </a:solidFill>
        <a:latin typeface="Arial" pitchFamily="18"/>
        <a:cs typeface="Tahoma" pitchFamily="2"/>
      </a:defRPr>
    </a:lvl1pPr>
    <a:lvl2pPr marL="742950" indent="-285750" algn="l" rtl="0" eaLnBrk="0" fontAlgn="base" hangingPunct="0">
      <a:spcBef>
        <a:spcPct val="30000"/>
      </a:spcBef>
      <a:spcAft>
        <a:spcPct val="0"/>
      </a:spcAft>
      <a:defRPr sz="1200" kern="1200">
        <a:solidFill>
          <a:schemeClr val="tx1"/>
        </a:solidFill>
        <a:latin typeface="+mn-lt"/>
        <a:ea typeface="+mn-ea"/>
        <a:cs typeface="Tahoma" pitchFamily="34" charset="0"/>
      </a:defRPr>
    </a:lvl2pPr>
    <a:lvl3pPr marL="1143000" indent="-228600" algn="l" rtl="0" eaLnBrk="0" fontAlgn="base" hangingPunct="0">
      <a:spcBef>
        <a:spcPct val="30000"/>
      </a:spcBef>
      <a:spcAft>
        <a:spcPct val="0"/>
      </a:spcAft>
      <a:defRPr sz="1200" kern="1200">
        <a:solidFill>
          <a:schemeClr val="tx1"/>
        </a:solidFill>
        <a:latin typeface="+mn-lt"/>
        <a:ea typeface="+mn-ea"/>
        <a:cs typeface="Tahoma" pitchFamily="34" charset="0"/>
      </a:defRPr>
    </a:lvl3pPr>
    <a:lvl4pPr marL="1600200" indent="-228600" algn="l" rtl="0" eaLnBrk="0" fontAlgn="base" hangingPunct="0">
      <a:spcBef>
        <a:spcPct val="30000"/>
      </a:spcBef>
      <a:spcAft>
        <a:spcPct val="0"/>
      </a:spcAft>
      <a:defRPr sz="1200" kern="1200">
        <a:solidFill>
          <a:schemeClr val="tx1"/>
        </a:solidFill>
        <a:latin typeface="+mn-lt"/>
        <a:ea typeface="+mn-ea"/>
        <a:cs typeface="Tahoma" pitchFamily="34" charset="0"/>
      </a:defRPr>
    </a:lvl4pPr>
    <a:lvl5pPr marL="2057400" indent="-228600" algn="l" rtl="0" eaLnBrk="0" fontAlgn="base" hangingPunct="0">
      <a:spcBef>
        <a:spcPct val="30000"/>
      </a:spcBef>
      <a:spcAft>
        <a:spcPct val="0"/>
      </a:spcAft>
      <a:defRPr sz="1200" kern="1200">
        <a:solidFill>
          <a:schemeClr val="tx1"/>
        </a:solidFill>
        <a:latin typeface="+mn-lt"/>
        <a:ea typeface="+mn-ea"/>
        <a:cs typeface="Tahoma"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773113" y="812800"/>
            <a:ext cx="6011862" cy="4008438"/>
          </a:xfrm>
          <a:solidFill>
            <a:schemeClr val="accent1"/>
          </a:solidFill>
          <a:ln w="25400">
            <a:solidFill>
              <a:schemeClr val="accent1">
                <a:shade val="50000"/>
              </a:schemeClr>
            </a:solidFill>
          </a:ln>
        </p:spPr>
      </p:sp>
      <p:sp>
        <p:nvSpPr>
          <p:cNvPr id="15363" name="Espace réservé des commentaires 2"/>
          <p:cNvSpPr txBox="1">
            <a:spLocks noGrp="1"/>
          </p:cNvSpPr>
          <p:nvPr>
            <p:ph type="body" sz="quarter" idx="1"/>
          </p:nvPr>
        </p:nvSpPr>
        <p:spPr>
          <a:xfrm>
            <a:off x="755650" y="5078413"/>
            <a:ext cx="6048375" cy="4721225"/>
          </a:xfrm>
          <a:ln/>
        </p:spPr>
        <p:txBody>
          <a:bodyPr/>
          <a:lstStyle/>
          <a:p>
            <a:pPr eaLnBrk="1">
              <a:spcBef>
                <a:spcPct val="0"/>
              </a:spcBef>
            </a:pPr>
            <a:endParaRPr smtClean="0">
              <a:solidFill>
                <a:srgbClr val="000000"/>
              </a:solidFill>
              <a:latin typeface="Arial" pitchFamily="34" charset="0"/>
              <a:cs typeface="Tahoma"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773113" y="812800"/>
            <a:ext cx="6011862" cy="4008438"/>
          </a:xfrm>
          <a:solidFill>
            <a:schemeClr val="accent1"/>
          </a:solidFill>
          <a:ln w="25400">
            <a:solidFill>
              <a:schemeClr val="accent1">
                <a:shade val="50000"/>
              </a:schemeClr>
            </a:solidFill>
          </a:ln>
        </p:spPr>
      </p:sp>
      <p:sp>
        <p:nvSpPr>
          <p:cNvPr id="16387" name="Espace réservé des commentaires 2"/>
          <p:cNvSpPr txBox="1">
            <a:spLocks noGrp="1"/>
          </p:cNvSpPr>
          <p:nvPr>
            <p:ph type="body" sz="quarter" idx="1"/>
          </p:nvPr>
        </p:nvSpPr>
        <p:spPr>
          <a:xfrm>
            <a:off x="755650" y="5078413"/>
            <a:ext cx="6048375" cy="4721225"/>
          </a:xfrm>
          <a:ln/>
        </p:spPr>
        <p:txBody>
          <a:bodyPr/>
          <a:lstStyle/>
          <a:p>
            <a:pPr eaLnBrk="1">
              <a:spcBef>
                <a:spcPct val="0"/>
              </a:spcBef>
            </a:pPr>
            <a:endParaRPr smtClean="0">
              <a:solidFill>
                <a:srgbClr val="000000"/>
              </a:solidFill>
              <a:latin typeface="Arial" pitchFamily="34" charset="0"/>
              <a:cs typeface="Tahoma"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773113" y="812800"/>
            <a:ext cx="6011862" cy="4008438"/>
          </a:xfrm>
          <a:solidFill>
            <a:schemeClr val="accent1"/>
          </a:solidFill>
          <a:ln w="25400">
            <a:solidFill>
              <a:schemeClr val="accent1">
                <a:shade val="50000"/>
              </a:schemeClr>
            </a:solidFill>
          </a:ln>
        </p:spPr>
      </p:sp>
      <p:sp>
        <p:nvSpPr>
          <p:cNvPr id="17411" name="Espace réservé des commentaires 2"/>
          <p:cNvSpPr txBox="1">
            <a:spLocks noGrp="1"/>
          </p:cNvSpPr>
          <p:nvPr>
            <p:ph type="body" sz="quarter" idx="1"/>
          </p:nvPr>
        </p:nvSpPr>
        <p:spPr>
          <a:xfrm>
            <a:off x="755650" y="5078413"/>
            <a:ext cx="6048375" cy="4721225"/>
          </a:xfrm>
          <a:ln/>
        </p:spPr>
        <p:txBody>
          <a:bodyPr/>
          <a:lstStyle/>
          <a:p>
            <a:pPr eaLnBrk="1">
              <a:spcBef>
                <a:spcPct val="0"/>
              </a:spcBef>
            </a:pPr>
            <a:endParaRPr smtClean="0">
              <a:solidFill>
                <a:srgbClr val="000000"/>
              </a:solidFill>
              <a:latin typeface="Arial" pitchFamily="34" charset="0"/>
              <a:cs typeface="Tahoma"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773113" y="812800"/>
            <a:ext cx="6011862" cy="4008438"/>
          </a:xfrm>
          <a:solidFill>
            <a:schemeClr val="accent1"/>
          </a:solidFill>
          <a:ln w="25400">
            <a:solidFill>
              <a:schemeClr val="accent1">
                <a:shade val="50000"/>
              </a:schemeClr>
            </a:solidFill>
          </a:ln>
        </p:spPr>
      </p:sp>
      <p:sp>
        <p:nvSpPr>
          <p:cNvPr id="18435" name="Espace réservé des commentaires 2"/>
          <p:cNvSpPr txBox="1">
            <a:spLocks noGrp="1"/>
          </p:cNvSpPr>
          <p:nvPr>
            <p:ph type="body" sz="quarter" idx="1"/>
          </p:nvPr>
        </p:nvSpPr>
        <p:spPr>
          <a:xfrm>
            <a:off x="755650" y="5078413"/>
            <a:ext cx="6048375" cy="4721225"/>
          </a:xfrm>
          <a:ln/>
        </p:spPr>
        <p:txBody>
          <a:bodyPr/>
          <a:lstStyle/>
          <a:p>
            <a:pPr eaLnBrk="1">
              <a:spcBef>
                <a:spcPct val="0"/>
              </a:spcBef>
            </a:pPr>
            <a:endParaRPr smtClean="0">
              <a:solidFill>
                <a:srgbClr val="000000"/>
              </a:solidFill>
              <a:latin typeface="Arial" pitchFamily="34" charset="0"/>
              <a:cs typeface="Tahoma"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773113" y="812800"/>
            <a:ext cx="6011862" cy="4008438"/>
          </a:xfrm>
          <a:solidFill>
            <a:schemeClr val="accent1"/>
          </a:solidFill>
          <a:ln w="25400">
            <a:solidFill>
              <a:schemeClr val="accent1">
                <a:shade val="50000"/>
              </a:schemeClr>
            </a:solidFill>
          </a:ln>
        </p:spPr>
      </p:sp>
      <p:sp>
        <p:nvSpPr>
          <p:cNvPr id="19459" name="Espace réservé des commentaires 2"/>
          <p:cNvSpPr txBox="1">
            <a:spLocks noGrp="1"/>
          </p:cNvSpPr>
          <p:nvPr>
            <p:ph type="body" sz="quarter" idx="1"/>
          </p:nvPr>
        </p:nvSpPr>
        <p:spPr>
          <a:xfrm>
            <a:off x="755650" y="5078413"/>
            <a:ext cx="6048375" cy="4721225"/>
          </a:xfrm>
          <a:ln/>
        </p:spPr>
        <p:txBody>
          <a:bodyPr/>
          <a:lstStyle/>
          <a:p>
            <a:pPr eaLnBrk="1">
              <a:spcBef>
                <a:spcPct val="0"/>
              </a:spcBef>
            </a:pPr>
            <a:endParaRPr smtClean="0">
              <a:solidFill>
                <a:srgbClr val="000000"/>
              </a:solidFill>
              <a:latin typeface="Arial" pitchFamily="34" charset="0"/>
              <a:cs typeface="Tahoma"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67015" y="1296035"/>
            <a:ext cx="8346466" cy="1728047"/>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fr-FR" smtClean="0"/>
              <a:t>Cliquez pour modifier le style du titre</a:t>
            </a:r>
            <a:endParaRPr lang="en-US"/>
          </a:p>
        </p:txBody>
      </p:sp>
      <p:sp>
        <p:nvSpPr>
          <p:cNvPr id="17" name="Sous-titre 16"/>
          <p:cNvSpPr>
            <a:spLocks noGrp="1"/>
          </p:cNvSpPr>
          <p:nvPr>
            <p:ph type="subTitle" idx="1"/>
          </p:nvPr>
        </p:nvSpPr>
        <p:spPr>
          <a:xfrm>
            <a:off x="567015" y="3050667"/>
            <a:ext cx="8349706" cy="1656045"/>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Cliquez pour modifier le style des sous-titres du masque</a:t>
            </a:r>
            <a:endParaRPr lang="en-US"/>
          </a:p>
        </p:txBody>
      </p:sp>
      <p:sp>
        <p:nvSpPr>
          <p:cNvPr id="4" name="Espace réservé de la date 29"/>
          <p:cNvSpPr>
            <a:spLocks noGrp="1"/>
          </p:cNvSpPr>
          <p:nvPr>
            <p:ph type="dt" sz="half" idx="10"/>
          </p:nvPr>
        </p:nvSpPr>
        <p:spPr/>
        <p:txBody>
          <a:bodyPr/>
          <a:lstStyle>
            <a:lvl1pPr>
              <a:defRPr/>
            </a:lvl1pPr>
          </a:lstStyle>
          <a:p>
            <a:pPr>
              <a:defRPr/>
            </a:pPr>
            <a:endParaRPr lang="fr-FR"/>
          </a:p>
        </p:txBody>
      </p:sp>
      <p:sp>
        <p:nvSpPr>
          <p:cNvPr id="5" name="Espace réservé du pied de page 18"/>
          <p:cNvSpPr>
            <a:spLocks noGrp="1"/>
          </p:cNvSpPr>
          <p:nvPr>
            <p:ph type="ftr" sz="quarter" idx="11"/>
          </p:nvPr>
        </p:nvSpPr>
        <p:spPr/>
        <p:txBody>
          <a:bodyPr/>
          <a:lstStyle>
            <a:lvl1pPr>
              <a:defRPr/>
            </a:lvl1pPr>
          </a:lstStyle>
          <a:p>
            <a:pPr>
              <a:defRPr/>
            </a:pPr>
            <a:endParaRPr lang="fr-FR"/>
          </a:p>
        </p:txBody>
      </p:sp>
      <p:sp>
        <p:nvSpPr>
          <p:cNvPr id="6" name="Espace réservé du numéro de diapositive 26"/>
          <p:cNvSpPr>
            <a:spLocks noGrp="1"/>
          </p:cNvSpPr>
          <p:nvPr>
            <p:ph type="sldNum" sz="quarter" idx="12"/>
          </p:nvPr>
        </p:nvSpPr>
        <p:spPr/>
        <p:txBody>
          <a:bodyPr/>
          <a:lstStyle>
            <a:lvl1pPr>
              <a:defRPr/>
            </a:lvl1pPr>
          </a:lstStyle>
          <a:p>
            <a:pPr>
              <a:defRPr/>
            </a:pPr>
            <a:fld id="{976EAFFF-926E-4464-9CC0-A2E73F38E94E}"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endParaRPr lang="fr-FR"/>
          </a:p>
        </p:txBody>
      </p:sp>
      <p:sp>
        <p:nvSpPr>
          <p:cNvPr id="5" name="Espace réservé du pied de page 21"/>
          <p:cNvSpPr>
            <a:spLocks noGrp="1"/>
          </p:cNvSpPr>
          <p:nvPr>
            <p:ph type="ftr" sz="quarter" idx="11"/>
          </p:nvPr>
        </p:nvSpPr>
        <p:spPr/>
        <p:txBody>
          <a:bodyPr/>
          <a:lstStyle>
            <a:lvl1pPr>
              <a:defRPr/>
            </a:lvl1pPr>
          </a:lstStyle>
          <a:p>
            <a:pPr>
              <a:defRPr/>
            </a:pPr>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4A324D32-7254-40DF-A389-C52D3B0886FB}"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047191" y="864025"/>
            <a:ext cx="2187059" cy="4924633"/>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86013" y="864025"/>
            <a:ext cx="6399173" cy="492463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endParaRPr lang="fr-FR"/>
          </a:p>
        </p:txBody>
      </p:sp>
      <p:sp>
        <p:nvSpPr>
          <p:cNvPr id="5" name="Espace réservé du pied de page 21"/>
          <p:cNvSpPr>
            <a:spLocks noGrp="1"/>
          </p:cNvSpPr>
          <p:nvPr>
            <p:ph type="ftr" sz="quarter" idx="11"/>
          </p:nvPr>
        </p:nvSpPr>
        <p:spPr/>
        <p:txBody>
          <a:bodyPr/>
          <a:lstStyle>
            <a:lvl1pPr>
              <a:defRPr/>
            </a:lvl1pPr>
          </a:lstStyle>
          <a:p>
            <a:pPr>
              <a:defRPr/>
            </a:pPr>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3DAB7A78-BEF8-4579-A606-7E78EDB99155}"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endParaRPr lang="fr-FR"/>
          </a:p>
        </p:txBody>
      </p:sp>
      <p:sp>
        <p:nvSpPr>
          <p:cNvPr id="5" name="Espace réservé du pied de page 21"/>
          <p:cNvSpPr>
            <a:spLocks noGrp="1"/>
          </p:cNvSpPr>
          <p:nvPr>
            <p:ph type="ftr" sz="quarter" idx="11"/>
          </p:nvPr>
        </p:nvSpPr>
        <p:spPr/>
        <p:txBody>
          <a:bodyPr/>
          <a:lstStyle>
            <a:lvl1pPr>
              <a:defRPr/>
            </a:lvl1pPr>
          </a:lstStyle>
          <a:p>
            <a:pPr>
              <a:defRPr/>
            </a:pPr>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75250484-A454-4818-BF16-511A429F684F}"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63775" y="1244193"/>
            <a:ext cx="8262224" cy="1287395"/>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563775" y="2555657"/>
            <a:ext cx="8262224" cy="1426538"/>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21AFC239-B762-4F0F-B3B6-C04A09ACC7F5}"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86013" y="665298"/>
            <a:ext cx="8748237" cy="1080029"/>
          </a:xfrm>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86013" y="1814303"/>
            <a:ext cx="4293116" cy="4190513"/>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941134" y="1814303"/>
            <a:ext cx="4293116" cy="4190513"/>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9"/>
          <p:cNvSpPr>
            <a:spLocks noGrp="1"/>
          </p:cNvSpPr>
          <p:nvPr>
            <p:ph type="dt" sz="half" idx="10"/>
          </p:nvPr>
        </p:nvSpPr>
        <p:spPr/>
        <p:txBody>
          <a:bodyPr/>
          <a:lstStyle>
            <a:lvl1pPr>
              <a:defRPr/>
            </a:lvl1pPr>
          </a:lstStyle>
          <a:p>
            <a:pPr>
              <a:defRPr/>
            </a:pPr>
            <a:endParaRPr lang="fr-FR"/>
          </a:p>
        </p:txBody>
      </p:sp>
      <p:sp>
        <p:nvSpPr>
          <p:cNvPr id="6" name="Espace réservé du pied de page 21"/>
          <p:cNvSpPr>
            <a:spLocks noGrp="1"/>
          </p:cNvSpPr>
          <p:nvPr>
            <p:ph type="ftr" sz="quarter" idx="11"/>
          </p:nvPr>
        </p:nvSpPr>
        <p:spPr/>
        <p:txBody>
          <a:bodyPr/>
          <a:lstStyle>
            <a:lvl1pPr>
              <a:defRPr/>
            </a:lvl1pPr>
          </a:lstStyle>
          <a:p>
            <a:pPr>
              <a:defRPr/>
            </a:pPr>
            <a:endParaRPr lang="fr-FR"/>
          </a:p>
        </p:txBody>
      </p:sp>
      <p:sp>
        <p:nvSpPr>
          <p:cNvPr id="7" name="Espace réservé du numéro de diapositive 17"/>
          <p:cNvSpPr>
            <a:spLocks noGrp="1"/>
          </p:cNvSpPr>
          <p:nvPr>
            <p:ph type="sldNum" sz="quarter" idx="12"/>
          </p:nvPr>
        </p:nvSpPr>
        <p:spPr/>
        <p:txBody>
          <a:bodyPr/>
          <a:lstStyle>
            <a:lvl1pPr>
              <a:defRPr/>
            </a:lvl1pPr>
          </a:lstStyle>
          <a:p>
            <a:pPr>
              <a:defRPr/>
            </a:pPr>
            <a:fld id="{F5E02653-7CBF-4CBA-ABF5-90625A540175}"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86013" y="665298"/>
            <a:ext cx="8748237" cy="1080029"/>
          </a:xfrm>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86013" y="1753037"/>
            <a:ext cx="4294804" cy="623027"/>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4" name="Espace réservé du texte 3"/>
          <p:cNvSpPr>
            <a:spLocks noGrp="1"/>
          </p:cNvSpPr>
          <p:nvPr>
            <p:ph type="body" sz="half" idx="3"/>
          </p:nvPr>
        </p:nvSpPr>
        <p:spPr>
          <a:xfrm>
            <a:off x="4937759" y="1757299"/>
            <a:ext cx="4296491" cy="618766"/>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5" name="Espace réservé du contenu 4"/>
          <p:cNvSpPr>
            <a:spLocks noGrp="1"/>
          </p:cNvSpPr>
          <p:nvPr>
            <p:ph sz="quarter" idx="2"/>
          </p:nvPr>
        </p:nvSpPr>
        <p:spPr>
          <a:xfrm>
            <a:off x="486013" y="2376064"/>
            <a:ext cx="4294804" cy="3633849"/>
          </a:xfrm>
        </p:spPr>
        <p:txBody>
          <a:bodyPr tIns="0"/>
          <a:lstStyle>
            <a:lvl1pPr>
              <a:defRPr sz="22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contenu 5"/>
          <p:cNvSpPr>
            <a:spLocks noGrp="1"/>
          </p:cNvSpPr>
          <p:nvPr>
            <p:ph sz="quarter" idx="4"/>
          </p:nvPr>
        </p:nvSpPr>
        <p:spPr>
          <a:xfrm>
            <a:off x="4937759" y="2376064"/>
            <a:ext cx="4296491" cy="3633849"/>
          </a:xfrm>
        </p:spPr>
        <p:txBody>
          <a:bodyPr tIns="0"/>
          <a:lstStyle>
            <a:lvl1pPr>
              <a:defRPr sz="22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9"/>
          <p:cNvSpPr>
            <a:spLocks noGrp="1"/>
          </p:cNvSpPr>
          <p:nvPr>
            <p:ph type="dt" sz="half" idx="10"/>
          </p:nvPr>
        </p:nvSpPr>
        <p:spPr/>
        <p:txBody>
          <a:bodyPr/>
          <a:lstStyle>
            <a:lvl1pPr>
              <a:defRPr/>
            </a:lvl1pPr>
          </a:lstStyle>
          <a:p>
            <a:pPr>
              <a:defRPr/>
            </a:pPr>
            <a:endParaRPr lang="fr-FR"/>
          </a:p>
        </p:txBody>
      </p:sp>
      <p:sp>
        <p:nvSpPr>
          <p:cNvPr id="8" name="Espace réservé du pied de page 21"/>
          <p:cNvSpPr>
            <a:spLocks noGrp="1"/>
          </p:cNvSpPr>
          <p:nvPr>
            <p:ph type="ftr" sz="quarter" idx="11"/>
          </p:nvPr>
        </p:nvSpPr>
        <p:spPr/>
        <p:txBody>
          <a:bodyPr/>
          <a:lstStyle>
            <a:lvl1pPr>
              <a:defRPr/>
            </a:lvl1pPr>
          </a:lstStyle>
          <a:p>
            <a:pPr>
              <a:defRPr/>
            </a:pPr>
            <a:endParaRPr lang="fr-FR"/>
          </a:p>
        </p:txBody>
      </p:sp>
      <p:sp>
        <p:nvSpPr>
          <p:cNvPr id="9" name="Espace réservé du numéro de diapositive 17"/>
          <p:cNvSpPr>
            <a:spLocks noGrp="1"/>
          </p:cNvSpPr>
          <p:nvPr>
            <p:ph type="sldNum" sz="quarter" idx="12"/>
          </p:nvPr>
        </p:nvSpPr>
        <p:spPr/>
        <p:txBody>
          <a:bodyPr/>
          <a:lstStyle>
            <a:lvl1pPr>
              <a:defRPr/>
            </a:lvl1pPr>
          </a:lstStyle>
          <a:p>
            <a:pPr>
              <a:defRPr/>
            </a:pPr>
            <a:fld id="{249E2FB4-4BEA-4E89-A7D6-6875C30F6715}"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86013" y="665298"/>
            <a:ext cx="8829239" cy="1080029"/>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fr-FR" smtClean="0"/>
              <a:t>Cliquez pour modifier le style du titre</a:t>
            </a:r>
            <a:endParaRPr lang="en-US"/>
          </a:p>
        </p:txBody>
      </p:sp>
      <p:sp>
        <p:nvSpPr>
          <p:cNvPr id="3" name="Espace réservé de la date 9"/>
          <p:cNvSpPr>
            <a:spLocks noGrp="1"/>
          </p:cNvSpPr>
          <p:nvPr>
            <p:ph type="dt" sz="half" idx="10"/>
          </p:nvPr>
        </p:nvSpPr>
        <p:spPr/>
        <p:txBody>
          <a:bodyPr/>
          <a:lstStyle>
            <a:lvl1pPr>
              <a:defRPr/>
            </a:lvl1pPr>
          </a:lstStyle>
          <a:p>
            <a:pPr>
              <a:defRPr/>
            </a:pPr>
            <a:endParaRPr lang="fr-FR"/>
          </a:p>
        </p:txBody>
      </p:sp>
      <p:sp>
        <p:nvSpPr>
          <p:cNvPr id="4" name="Espace réservé du pied de page 21"/>
          <p:cNvSpPr>
            <a:spLocks noGrp="1"/>
          </p:cNvSpPr>
          <p:nvPr>
            <p:ph type="ftr" sz="quarter" idx="11"/>
          </p:nvPr>
        </p:nvSpPr>
        <p:spPr/>
        <p:txBody>
          <a:bodyPr/>
          <a:lstStyle>
            <a:lvl1pPr>
              <a:defRPr/>
            </a:lvl1pPr>
          </a:lstStyle>
          <a:p>
            <a:pPr>
              <a:defRPr/>
            </a:pPr>
            <a:endParaRPr lang="fr-FR"/>
          </a:p>
        </p:txBody>
      </p:sp>
      <p:sp>
        <p:nvSpPr>
          <p:cNvPr id="5" name="Espace réservé du numéro de diapositive 17"/>
          <p:cNvSpPr>
            <a:spLocks noGrp="1"/>
          </p:cNvSpPr>
          <p:nvPr>
            <p:ph type="sldNum" sz="quarter" idx="12"/>
          </p:nvPr>
        </p:nvSpPr>
        <p:spPr/>
        <p:txBody>
          <a:bodyPr/>
          <a:lstStyle>
            <a:lvl1pPr>
              <a:defRPr/>
            </a:lvl1pPr>
          </a:lstStyle>
          <a:p>
            <a:pPr>
              <a:defRPr/>
            </a:pPr>
            <a:fld id="{812BB426-75AE-41D1-819D-1C724F383691}"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9"/>
          <p:cNvSpPr>
            <a:spLocks noGrp="1"/>
          </p:cNvSpPr>
          <p:nvPr>
            <p:ph type="dt" sz="half" idx="10"/>
          </p:nvPr>
        </p:nvSpPr>
        <p:spPr/>
        <p:txBody>
          <a:bodyPr/>
          <a:lstStyle>
            <a:lvl1pPr>
              <a:defRPr/>
            </a:lvl1pPr>
          </a:lstStyle>
          <a:p>
            <a:pPr>
              <a:defRPr/>
            </a:pPr>
            <a:endParaRPr lang="fr-FR"/>
          </a:p>
        </p:txBody>
      </p:sp>
      <p:sp>
        <p:nvSpPr>
          <p:cNvPr id="3" name="Espace réservé du pied de page 21"/>
          <p:cNvSpPr>
            <a:spLocks noGrp="1"/>
          </p:cNvSpPr>
          <p:nvPr>
            <p:ph type="ftr" sz="quarter" idx="11"/>
          </p:nvPr>
        </p:nvSpPr>
        <p:spPr/>
        <p:txBody>
          <a:bodyPr/>
          <a:lstStyle>
            <a:lvl1pPr>
              <a:defRPr/>
            </a:lvl1pPr>
          </a:lstStyle>
          <a:p>
            <a:pPr>
              <a:defRPr/>
            </a:pPr>
            <a:endParaRPr lang="fr-FR"/>
          </a:p>
        </p:txBody>
      </p:sp>
      <p:sp>
        <p:nvSpPr>
          <p:cNvPr id="4" name="Espace réservé du numéro de diapositive 17"/>
          <p:cNvSpPr>
            <a:spLocks noGrp="1"/>
          </p:cNvSpPr>
          <p:nvPr>
            <p:ph type="sldNum" sz="quarter" idx="12"/>
          </p:nvPr>
        </p:nvSpPr>
        <p:spPr/>
        <p:txBody>
          <a:bodyPr/>
          <a:lstStyle>
            <a:lvl1pPr>
              <a:defRPr/>
            </a:lvl1pPr>
          </a:lstStyle>
          <a:p>
            <a:pPr>
              <a:defRPr/>
            </a:pPr>
            <a:fld id="{9D5DE8FC-CC81-4B36-8E10-B3FC3004C2A5}" type="slidenum">
              <a:rPr lang="fr-FR"/>
              <a:pPr>
                <a:defRPr/>
              </a:pPr>
              <a:t>‹N°›</a:t>
            </a:fld>
            <a:endParaRPr lang="fr-FR"/>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729020" y="486015"/>
            <a:ext cx="2916079" cy="109803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fr-FR" smtClean="0"/>
              <a:t>Cliquez pour modifier le style du titre</a:t>
            </a:r>
            <a:endParaRPr lang="en-US"/>
          </a:p>
        </p:txBody>
      </p:sp>
      <p:sp>
        <p:nvSpPr>
          <p:cNvPr id="3" name="Espace réservé du texte 2"/>
          <p:cNvSpPr>
            <a:spLocks noGrp="1"/>
          </p:cNvSpPr>
          <p:nvPr>
            <p:ph type="body" idx="2"/>
          </p:nvPr>
        </p:nvSpPr>
        <p:spPr>
          <a:xfrm>
            <a:off x="729020" y="1584043"/>
            <a:ext cx="2916079" cy="4320117"/>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fr-FR" smtClean="0"/>
              <a:t>Cliquez pour modifier les styles du texte du masque</a:t>
            </a:r>
          </a:p>
        </p:txBody>
      </p:sp>
      <p:sp>
        <p:nvSpPr>
          <p:cNvPr id="4" name="Espace réservé du contenu 3"/>
          <p:cNvSpPr>
            <a:spLocks noGrp="1"/>
          </p:cNvSpPr>
          <p:nvPr>
            <p:ph sz="half" idx="1"/>
          </p:nvPr>
        </p:nvSpPr>
        <p:spPr>
          <a:xfrm>
            <a:off x="3800353" y="1584043"/>
            <a:ext cx="5433897" cy="4320117"/>
          </a:xfrm>
        </p:spPr>
        <p:txBody>
          <a:bodyPr tIns="0"/>
          <a:lstStyle>
            <a:lvl1pPr>
              <a:defRPr sz="2800"/>
            </a:lvl1pPr>
            <a:lvl2pPr>
              <a:defRPr sz="2600"/>
            </a:lvl2pPr>
            <a:lvl3pPr>
              <a:defRPr sz="2400"/>
            </a:lvl3pPr>
            <a:lvl4pPr>
              <a:defRPr sz="20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9"/>
          <p:cNvSpPr>
            <a:spLocks noGrp="1"/>
          </p:cNvSpPr>
          <p:nvPr>
            <p:ph type="dt" sz="half" idx="10"/>
          </p:nvPr>
        </p:nvSpPr>
        <p:spPr/>
        <p:txBody>
          <a:bodyPr/>
          <a:lstStyle>
            <a:lvl1pPr>
              <a:defRPr/>
            </a:lvl1pPr>
          </a:lstStyle>
          <a:p>
            <a:pPr>
              <a:defRPr/>
            </a:pPr>
            <a:endParaRPr lang="fr-FR"/>
          </a:p>
        </p:txBody>
      </p:sp>
      <p:sp>
        <p:nvSpPr>
          <p:cNvPr id="6" name="Espace réservé du pied de page 21"/>
          <p:cNvSpPr>
            <a:spLocks noGrp="1"/>
          </p:cNvSpPr>
          <p:nvPr>
            <p:ph type="ftr" sz="quarter" idx="11"/>
          </p:nvPr>
        </p:nvSpPr>
        <p:spPr/>
        <p:txBody>
          <a:bodyPr/>
          <a:lstStyle>
            <a:lvl1pPr>
              <a:defRPr/>
            </a:lvl1pPr>
          </a:lstStyle>
          <a:p>
            <a:pPr>
              <a:defRPr/>
            </a:pPr>
            <a:endParaRPr lang="fr-FR"/>
          </a:p>
        </p:txBody>
      </p:sp>
      <p:sp>
        <p:nvSpPr>
          <p:cNvPr id="7" name="Espace réservé du numéro de diapositive 17"/>
          <p:cNvSpPr>
            <a:spLocks noGrp="1"/>
          </p:cNvSpPr>
          <p:nvPr>
            <p:ph type="sldNum" sz="quarter" idx="12"/>
          </p:nvPr>
        </p:nvSpPr>
        <p:spPr/>
        <p:txBody>
          <a:bodyPr/>
          <a:lstStyle>
            <a:lvl1pPr>
              <a:defRPr/>
            </a:lvl1pPr>
          </a:lstStyle>
          <a:p>
            <a:pPr>
              <a:defRPr/>
            </a:pPr>
            <a:fld id="{B7FFBBCD-761D-4C1C-B765-11020BCE5666}"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5" name="Rogner et arrondir un rectangle à un seul coin 4"/>
          <p:cNvSpPr/>
          <p:nvPr/>
        </p:nvSpPr>
        <p:spPr>
          <a:xfrm rot="420000" flipV="1">
            <a:off x="3365500" y="1047750"/>
            <a:ext cx="5589588" cy="3887788"/>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Triangle rectangle 5"/>
          <p:cNvSpPr/>
          <p:nvPr/>
        </p:nvSpPr>
        <p:spPr>
          <a:xfrm rot="420000" flipV="1">
            <a:off x="8509000" y="5064125"/>
            <a:ext cx="165100" cy="14763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orme libre 6"/>
          <p:cNvSpPr>
            <a:spLocks/>
          </p:cNvSpPr>
          <p:nvPr/>
        </p:nvSpPr>
        <p:spPr bwMode="auto">
          <a:xfrm flipV="1">
            <a:off x="-9525" y="5495925"/>
            <a:ext cx="9739313" cy="9842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orme libre 7"/>
          <p:cNvSpPr>
            <a:spLocks/>
          </p:cNvSpPr>
          <p:nvPr/>
        </p:nvSpPr>
        <p:spPr bwMode="auto">
          <a:xfrm flipV="1">
            <a:off x="4657725" y="5876925"/>
            <a:ext cx="5062538" cy="60325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re 1"/>
          <p:cNvSpPr>
            <a:spLocks noGrp="1"/>
          </p:cNvSpPr>
          <p:nvPr>
            <p:ph type="title"/>
          </p:nvPr>
        </p:nvSpPr>
        <p:spPr>
          <a:xfrm>
            <a:off x="648017" y="1112153"/>
            <a:ext cx="2352304" cy="1495430"/>
          </a:xfrm>
        </p:spPr>
        <p:txBody>
          <a:bodyPr lIns="45720" rIns="45720" bIns="45720"/>
          <a:lstStyle>
            <a:lvl1pPr algn="l">
              <a:buNone/>
              <a:defRPr sz="2000" b="1">
                <a:solidFill>
                  <a:schemeClr val="tx2"/>
                </a:solidFill>
              </a:defRPr>
            </a:lvl1pPr>
          </a:lstStyle>
          <a:p>
            <a:r>
              <a:rPr lang="fr-FR" smtClean="0"/>
              <a:t>Cliquez pour modifier le style du titre</a:t>
            </a:r>
            <a:endParaRPr lang="en-US"/>
          </a:p>
        </p:txBody>
      </p:sp>
      <p:sp>
        <p:nvSpPr>
          <p:cNvPr id="4" name="Espace réservé du texte 3"/>
          <p:cNvSpPr>
            <a:spLocks noGrp="1"/>
          </p:cNvSpPr>
          <p:nvPr>
            <p:ph type="body" sz="half" idx="2"/>
          </p:nvPr>
        </p:nvSpPr>
        <p:spPr>
          <a:xfrm>
            <a:off x="648017" y="2672940"/>
            <a:ext cx="2349064" cy="2059256"/>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fr-FR" smtClean="0"/>
              <a:t>Cliquez pour modifier les styles du texte du masque</a:t>
            </a:r>
          </a:p>
        </p:txBody>
      </p:sp>
      <p:sp>
        <p:nvSpPr>
          <p:cNvPr id="3" name="Espace réservé pour une image  2"/>
          <p:cNvSpPr>
            <a:spLocks noGrp="1"/>
          </p:cNvSpPr>
          <p:nvPr>
            <p:ph type="pic" idx="1"/>
          </p:nvPr>
        </p:nvSpPr>
        <p:spPr>
          <a:xfrm rot="420000">
            <a:off x="3705471" y="1133433"/>
            <a:ext cx="4908733" cy="371530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fr-FR" noProof="0" smtClean="0"/>
              <a:t>Cliquez sur l'icône pour ajouter une image</a:t>
            </a:r>
            <a:endParaRPr lang="en-US" noProof="0" dirty="0"/>
          </a:p>
        </p:txBody>
      </p:sp>
      <p:sp>
        <p:nvSpPr>
          <p:cNvPr id="9" name="Espace réservé de la date 4"/>
          <p:cNvSpPr>
            <a:spLocks noGrp="1"/>
          </p:cNvSpPr>
          <p:nvPr>
            <p:ph type="dt" sz="half" idx="10"/>
          </p:nvPr>
        </p:nvSpPr>
        <p:spPr/>
        <p:txBody>
          <a:bodyPr/>
          <a:lstStyle>
            <a:lvl1pPr>
              <a:defRPr/>
            </a:lvl1pPr>
          </a:lstStyle>
          <a:p>
            <a:pPr>
              <a:defRPr/>
            </a:pPr>
            <a:endParaRPr lang="fr-FR"/>
          </a:p>
        </p:txBody>
      </p:sp>
      <p:sp>
        <p:nvSpPr>
          <p:cNvPr id="10" name="Espace réservé du pied de page 5"/>
          <p:cNvSpPr>
            <a:spLocks noGrp="1"/>
          </p:cNvSpPr>
          <p:nvPr>
            <p:ph type="ftr" sz="quarter" idx="11"/>
          </p:nvPr>
        </p:nvSpPr>
        <p:spPr/>
        <p:txBody>
          <a:bodyPr/>
          <a:lstStyle>
            <a:lvl1pPr>
              <a:defRPr/>
            </a:lvl1pPr>
          </a:lstStyle>
          <a:p>
            <a:pPr>
              <a:defRPr/>
            </a:pPr>
            <a:endParaRPr lang="fr-FR"/>
          </a:p>
        </p:txBody>
      </p:sp>
      <p:sp>
        <p:nvSpPr>
          <p:cNvPr id="11" name="Espace réservé du numéro de diapositive 6"/>
          <p:cNvSpPr>
            <a:spLocks noGrp="1"/>
          </p:cNvSpPr>
          <p:nvPr>
            <p:ph type="sldNum" sz="quarter" idx="12"/>
          </p:nvPr>
        </p:nvSpPr>
        <p:spPr>
          <a:xfrm>
            <a:off x="8586788" y="6005513"/>
            <a:ext cx="647700" cy="346075"/>
          </a:xfrm>
        </p:spPr>
        <p:txBody>
          <a:bodyPr/>
          <a:lstStyle>
            <a:lvl1pPr>
              <a:defRPr/>
            </a:lvl1pPr>
          </a:lstStyle>
          <a:p>
            <a:pPr>
              <a:defRPr/>
            </a:pPr>
            <a:fld id="{102B8F51-DE2D-4B28-927D-F36AB2EB221B}"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6350"/>
            <a:ext cx="9739313" cy="9842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orme libre 7"/>
          <p:cNvSpPr>
            <a:spLocks/>
          </p:cNvSpPr>
          <p:nvPr/>
        </p:nvSpPr>
        <p:spPr bwMode="auto">
          <a:xfrm>
            <a:off x="4657725" y="-6350"/>
            <a:ext cx="5062538" cy="60325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Espace réservé du titre 8"/>
          <p:cNvSpPr>
            <a:spLocks noGrp="1"/>
          </p:cNvSpPr>
          <p:nvPr>
            <p:ph type="title"/>
          </p:nvPr>
        </p:nvSpPr>
        <p:spPr bwMode="auto">
          <a:xfrm>
            <a:off x="485775" y="665163"/>
            <a:ext cx="8748713" cy="10795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fr-FR" smtClean="0"/>
              <a:t>Cliquez pour modifier le style du titre</a:t>
            </a:r>
            <a:endParaRPr lang="en-US" smtClean="0"/>
          </a:p>
        </p:txBody>
      </p:sp>
      <p:sp>
        <p:nvSpPr>
          <p:cNvPr id="1029" name="Espace réservé du texte 29"/>
          <p:cNvSpPr>
            <a:spLocks noGrp="1"/>
          </p:cNvSpPr>
          <p:nvPr>
            <p:ph type="body" idx="1"/>
          </p:nvPr>
        </p:nvSpPr>
        <p:spPr bwMode="auto">
          <a:xfrm>
            <a:off x="485775" y="1828800"/>
            <a:ext cx="8748713" cy="4148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0" name="Espace réservé de la date 9"/>
          <p:cNvSpPr>
            <a:spLocks noGrp="1"/>
          </p:cNvSpPr>
          <p:nvPr>
            <p:ph type="dt" sz="half" idx="2"/>
          </p:nvPr>
        </p:nvSpPr>
        <p:spPr>
          <a:xfrm>
            <a:off x="485775" y="6005513"/>
            <a:ext cx="2268538" cy="34607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fr-FR"/>
          </a:p>
        </p:txBody>
      </p:sp>
      <p:sp>
        <p:nvSpPr>
          <p:cNvPr id="22" name="Espace réservé du pied de page 21"/>
          <p:cNvSpPr>
            <a:spLocks noGrp="1"/>
          </p:cNvSpPr>
          <p:nvPr>
            <p:ph type="ftr" sz="quarter" idx="3"/>
          </p:nvPr>
        </p:nvSpPr>
        <p:spPr>
          <a:xfrm>
            <a:off x="2835275" y="6005513"/>
            <a:ext cx="3563938" cy="34607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fr-FR"/>
          </a:p>
        </p:txBody>
      </p:sp>
      <p:sp>
        <p:nvSpPr>
          <p:cNvPr id="18" name="Espace réservé du numéro de diapositive 17"/>
          <p:cNvSpPr>
            <a:spLocks noGrp="1"/>
          </p:cNvSpPr>
          <p:nvPr>
            <p:ph type="sldNum" sz="quarter" idx="4"/>
          </p:nvPr>
        </p:nvSpPr>
        <p:spPr>
          <a:xfrm>
            <a:off x="8424863" y="6005513"/>
            <a:ext cx="809625" cy="34607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9B512370-1D4D-4A2E-8634-B60514E46D1A}" type="slidenum">
              <a:rPr lang="fr-FR"/>
              <a:pPr>
                <a:defRPr/>
              </a:pPr>
              <a:t>‹N°›</a:t>
            </a:fld>
            <a:endParaRPr lang="fr-FR"/>
          </a:p>
        </p:txBody>
      </p:sp>
      <p:grpSp>
        <p:nvGrpSpPr>
          <p:cNvPr id="1033" name="Groupe 1"/>
          <p:cNvGrpSpPr>
            <a:grpSpLocks/>
          </p:cNvGrpSpPr>
          <p:nvPr/>
        </p:nvGrpSpPr>
        <p:grpSpPr bwMode="auto">
          <a:xfrm>
            <a:off x="-20638" y="190500"/>
            <a:ext cx="9759951" cy="614363"/>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912" r:id="rId1"/>
    <p:sldLayoutId id="2147483904" r:id="rId2"/>
    <p:sldLayoutId id="2147483913" r:id="rId3"/>
    <p:sldLayoutId id="2147483905" r:id="rId4"/>
    <p:sldLayoutId id="2147483906" r:id="rId5"/>
    <p:sldLayoutId id="2147483907" r:id="rId6"/>
    <p:sldLayoutId id="2147483908" r:id="rId7"/>
    <p:sldLayoutId id="2147483909" r:id="rId8"/>
    <p:sldLayoutId id="2147483914" r:id="rId9"/>
    <p:sldLayoutId id="2147483910" r:id="rId10"/>
    <p:sldLayoutId id="2147483911"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activit&#233;%201%20pr&#233;sentation.doc"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activit&#233;%202.odt"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slide" Target="slide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611188" y="2376488"/>
            <a:ext cx="8747125" cy="1524000"/>
          </a:xfrm>
          <a:solidFill>
            <a:srgbClr val="FFCCCC"/>
          </a:solidFill>
          <a:ln>
            <a:solidFill>
              <a:srgbClr val="FF0000"/>
            </a:solidFill>
          </a:ln>
        </p:spPr>
        <p:txBody>
          <a:bodyPr>
            <a:spAutoFit/>
          </a:bodyPr>
          <a:lstStyle/>
          <a:p>
            <a:pPr algn="ctr" eaLnBrk="1" hangingPunct="1"/>
            <a:r>
              <a:rPr lang="fr-FR" sz="4800" dirty="0" smtClean="0">
                <a:solidFill>
                  <a:srgbClr val="FF0000"/>
                </a:solidFill>
              </a:rPr>
              <a:t>2</a:t>
            </a:r>
            <a:r>
              <a:rPr lang="fr-FR" sz="4800" baseline="30000" dirty="0" smtClean="0">
                <a:solidFill>
                  <a:srgbClr val="FF0000"/>
                </a:solidFill>
              </a:rPr>
              <a:t>ème</a:t>
            </a:r>
            <a:r>
              <a:rPr lang="fr-FR" sz="4800" dirty="0" smtClean="0">
                <a:solidFill>
                  <a:srgbClr val="FF0000"/>
                </a:solidFill>
              </a:rPr>
              <a:t> partie: Fonctionnement de l'organisme et besoin en énergie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ylindre 1"/>
          <p:cNvSpPr/>
          <p:nvPr/>
        </p:nvSpPr>
        <p:spPr>
          <a:xfrm rot="5400000">
            <a:off x="4626037" y="-1782403"/>
            <a:ext cx="720080" cy="8028756"/>
          </a:xfrm>
          <a:prstGeom prst="can">
            <a:avLst/>
          </a:prstGeom>
          <a:solidFill>
            <a:srgbClr val="FFCCCC"/>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Rectangle 2"/>
          <p:cNvSpPr/>
          <p:nvPr/>
        </p:nvSpPr>
        <p:spPr>
          <a:xfrm>
            <a:off x="395635" y="0"/>
            <a:ext cx="2592288" cy="1655911"/>
          </a:xfrm>
          <a:prstGeom prst="rect">
            <a:avLst/>
          </a:prstGeom>
          <a:solidFill>
            <a:schemeClr val="accent3">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u="sng" dirty="0" smtClean="0">
                <a:solidFill>
                  <a:srgbClr val="002060"/>
                </a:solidFill>
                <a:latin typeface="Arial" pitchFamily="34" charset="0"/>
                <a:cs typeface="Arial" pitchFamily="34" charset="0"/>
              </a:rPr>
              <a:t>Sang entrant</a:t>
            </a:r>
          </a:p>
          <a:p>
            <a:pPr algn="ctr"/>
            <a:r>
              <a:rPr lang="fr-FR" sz="2400" dirty="0" smtClean="0">
                <a:solidFill>
                  <a:srgbClr val="FF0000"/>
                </a:solidFill>
                <a:latin typeface="Arial" pitchFamily="34" charset="0"/>
                <a:cs typeface="Arial" pitchFamily="34" charset="0"/>
              </a:rPr>
              <a:t>O</a:t>
            </a:r>
            <a:r>
              <a:rPr lang="fr-FR" sz="2400" baseline="-25000" dirty="0" smtClean="0">
                <a:solidFill>
                  <a:srgbClr val="FF0000"/>
                </a:solidFill>
                <a:latin typeface="Arial" pitchFamily="34" charset="0"/>
                <a:cs typeface="Arial" pitchFamily="34" charset="0"/>
              </a:rPr>
              <a:t>2</a:t>
            </a:r>
            <a:r>
              <a:rPr lang="fr-FR" sz="2400" dirty="0" smtClean="0">
                <a:solidFill>
                  <a:srgbClr val="FF0000"/>
                </a:solidFill>
                <a:latin typeface="Arial" pitchFamily="34" charset="0"/>
                <a:cs typeface="Arial" pitchFamily="34" charset="0"/>
              </a:rPr>
              <a:t> 20 </a:t>
            </a:r>
            <a:r>
              <a:rPr lang="fr-FR" sz="2400" dirty="0" err="1" smtClean="0">
                <a:solidFill>
                  <a:srgbClr val="FF0000"/>
                </a:solidFill>
                <a:latin typeface="Arial" pitchFamily="34" charset="0"/>
                <a:cs typeface="Arial" pitchFamily="34" charset="0"/>
              </a:rPr>
              <a:t>mL</a:t>
            </a:r>
            <a:endParaRPr lang="fr-FR" sz="2400" dirty="0" smtClean="0">
              <a:solidFill>
                <a:srgbClr val="FF0000"/>
              </a:solidFill>
              <a:latin typeface="Arial" pitchFamily="34" charset="0"/>
              <a:cs typeface="Arial" pitchFamily="34" charset="0"/>
            </a:endParaRPr>
          </a:p>
          <a:p>
            <a:pPr algn="ctr"/>
            <a:r>
              <a:rPr lang="fr-FR" sz="2400" dirty="0" smtClean="0">
                <a:solidFill>
                  <a:srgbClr val="002060"/>
                </a:solidFill>
                <a:latin typeface="Arial" pitchFamily="34" charset="0"/>
                <a:cs typeface="Arial" pitchFamily="34" charset="0"/>
              </a:rPr>
              <a:t>CO</a:t>
            </a:r>
            <a:r>
              <a:rPr lang="fr-FR" sz="2400" baseline="-25000" dirty="0" smtClean="0">
                <a:solidFill>
                  <a:srgbClr val="002060"/>
                </a:solidFill>
                <a:latin typeface="Arial" pitchFamily="34" charset="0"/>
                <a:cs typeface="Arial" pitchFamily="34" charset="0"/>
              </a:rPr>
              <a:t>2</a:t>
            </a:r>
            <a:r>
              <a:rPr lang="fr-FR" sz="2400" dirty="0" smtClean="0">
                <a:solidFill>
                  <a:srgbClr val="002060"/>
                </a:solidFill>
                <a:latin typeface="Arial" pitchFamily="34" charset="0"/>
                <a:cs typeface="Arial" pitchFamily="34" charset="0"/>
              </a:rPr>
              <a:t> 49 </a:t>
            </a:r>
            <a:r>
              <a:rPr lang="fr-FR" sz="2400" dirty="0" err="1" smtClean="0">
                <a:solidFill>
                  <a:srgbClr val="002060"/>
                </a:solidFill>
                <a:latin typeface="Arial" pitchFamily="34" charset="0"/>
                <a:cs typeface="Arial" pitchFamily="34" charset="0"/>
              </a:rPr>
              <a:t>mL</a:t>
            </a:r>
            <a:endParaRPr lang="fr-FR" sz="2400" dirty="0" smtClean="0">
              <a:solidFill>
                <a:srgbClr val="002060"/>
              </a:solidFill>
              <a:latin typeface="Arial" pitchFamily="34" charset="0"/>
              <a:cs typeface="Arial" pitchFamily="34" charset="0"/>
            </a:endParaRPr>
          </a:p>
          <a:p>
            <a:pPr algn="ctr"/>
            <a:r>
              <a:rPr lang="fr-FR" sz="2400" dirty="0" smtClean="0">
                <a:solidFill>
                  <a:srgbClr val="00B050"/>
                </a:solidFill>
                <a:latin typeface="Arial" pitchFamily="34" charset="0"/>
                <a:cs typeface="Arial" pitchFamily="34" charset="0"/>
              </a:rPr>
              <a:t>Glucose 90 mg</a:t>
            </a:r>
          </a:p>
        </p:txBody>
      </p:sp>
      <p:sp>
        <p:nvSpPr>
          <p:cNvPr id="4" name="Rectangle 3"/>
          <p:cNvSpPr/>
          <p:nvPr/>
        </p:nvSpPr>
        <p:spPr>
          <a:xfrm>
            <a:off x="6948363" y="0"/>
            <a:ext cx="2592288" cy="1655911"/>
          </a:xfrm>
          <a:prstGeom prst="rect">
            <a:avLst/>
          </a:prstGeom>
          <a:solidFill>
            <a:schemeClr val="accent3">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u="sng" dirty="0" smtClean="0">
                <a:solidFill>
                  <a:srgbClr val="002060"/>
                </a:solidFill>
                <a:latin typeface="Arial" pitchFamily="34" charset="0"/>
                <a:cs typeface="Arial" pitchFamily="34" charset="0"/>
              </a:rPr>
              <a:t>Sang sortant</a:t>
            </a:r>
          </a:p>
          <a:p>
            <a:pPr algn="ctr"/>
            <a:r>
              <a:rPr lang="fr-FR" sz="2400" dirty="0" smtClean="0">
                <a:solidFill>
                  <a:srgbClr val="FF0000"/>
                </a:solidFill>
                <a:latin typeface="Arial" pitchFamily="34" charset="0"/>
                <a:cs typeface="Arial" pitchFamily="34" charset="0"/>
              </a:rPr>
              <a:t>O</a:t>
            </a:r>
            <a:r>
              <a:rPr lang="fr-FR" sz="2400" baseline="-25000" dirty="0" smtClean="0">
                <a:solidFill>
                  <a:srgbClr val="FF0000"/>
                </a:solidFill>
                <a:latin typeface="Arial" pitchFamily="34" charset="0"/>
                <a:cs typeface="Arial" pitchFamily="34" charset="0"/>
              </a:rPr>
              <a:t>2</a:t>
            </a:r>
            <a:r>
              <a:rPr lang="fr-FR" sz="2400" dirty="0" smtClean="0">
                <a:solidFill>
                  <a:srgbClr val="FF0000"/>
                </a:solidFill>
                <a:latin typeface="Arial" pitchFamily="34" charset="0"/>
                <a:cs typeface="Arial" pitchFamily="34" charset="0"/>
              </a:rPr>
              <a:t> 15 </a:t>
            </a:r>
            <a:r>
              <a:rPr lang="fr-FR" sz="2400" dirty="0" err="1" smtClean="0">
                <a:solidFill>
                  <a:srgbClr val="FF0000"/>
                </a:solidFill>
                <a:latin typeface="Arial" pitchFamily="34" charset="0"/>
                <a:cs typeface="Arial" pitchFamily="34" charset="0"/>
              </a:rPr>
              <a:t>mL</a:t>
            </a:r>
            <a:endParaRPr lang="fr-FR" sz="2400" dirty="0" smtClean="0">
              <a:solidFill>
                <a:srgbClr val="FF0000"/>
              </a:solidFill>
              <a:latin typeface="Arial" pitchFamily="34" charset="0"/>
              <a:cs typeface="Arial" pitchFamily="34" charset="0"/>
            </a:endParaRPr>
          </a:p>
          <a:p>
            <a:pPr algn="ctr"/>
            <a:r>
              <a:rPr lang="fr-FR" sz="2400" dirty="0" smtClean="0">
                <a:solidFill>
                  <a:srgbClr val="002060"/>
                </a:solidFill>
                <a:latin typeface="Arial" pitchFamily="34" charset="0"/>
                <a:cs typeface="Arial" pitchFamily="34" charset="0"/>
              </a:rPr>
              <a:t>CO</a:t>
            </a:r>
            <a:r>
              <a:rPr lang="fr-FR" sz="2400" baseline="-25000" dirty="0" smtClean="0">
                <a:solidFill>
                  <a:srgbClr val="002060"/>
                </a:solidFill>
                <a:latin typeface="Arial" pitchFamily="34" charset="0"/>
                <a:cs typeface="Arial" pitchFamily="34" charset="0"/>
              </a:rPr>
              <a:t>2</a:t>
            </a:r>
            <a:r>
              <a:rPr lang="fr-FR" sz="2400" dirty="0" smtClean="0">
                <a:solidFill>
                  <a:srgbClr val="002060"/>
                </a:solidFill>
                <a:latin typeface="Arial" pitchFamily="34" charset="0"/>
                <a:cs typeface="Arial" pitchFamily="34" charset="0"/>
              </a:rPr>
              <a:t> 49 </a:t>
            </a:r>
            <a:r>
              <a:rPr lang="fr-FR" sz="2400" dirty="0" err="1" smtClean="0">
                <a:solidFill>
                  <a:srgbClr val="002060"/>
                </a:solidFill>
                <a:latin typeface="Arial" pitchFamily="34" charset="0"/>
                <a:cs typeface="Arial" pitchFamily="34" charset="0"/>
              </a:rPr>
              <a:t>mL</a:t>
            </a:r>
            <a:endParaRPr lang="fr-FR" sz="2400" dirty="0">
              <a:solidFill>
                <a:srgbClr val="FF0000"/>
              </a:solidFill>
              <a:latin typeface="Arial" pitchFamily="34" charset="0"/>
              <a:cs typeface="Arial" pitchFamily="34" charset="0"/>
            </a:endParaRPr>
          </a:p>
          <a:p>
            <a:pPr algn="ctr"/>
            <a:r>
              <a:rPr lang="fr-FR" sz="2400" dirty="0" smtClean="0">
                <a:solidFill>
                  <a:srgbClr val="00B050"/>
                </a:solidFill>
                <a:latin typeface="Arial" pitchFamily="34" charset="0"/>
                <a:cs typeface="Arial" pitchFamily="34" charset="0"/>
              </a:rPr>
              <a:t>Glucose 80 mg</a:t>
            </a:r>
          </a:p>
        </p:txBody>
      </p:sp>
      <p:cxnSp>
        <p:nvCxnSpPr>
          <p:cNvPr id="6" name="Connecteur droit avec flèche 5"/>
          <p:cNvCxnSpPr/>
          <p:nvPr/>
        </p:nvCxnSpPr>
        <p:spPr>
          <a:xfrm>
            <a:off x="467643" y="2159967"/>
            <a:ext cx="1584176" cy="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a:off x="8136087" y="2231975"/>
            <a:ext cx="1584176" cy="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7380411" y="2664023"/>
            <a:ext cx="2121158" cy="369332"/>
          </a:xfrm>
          <a:prstGeom prst="rect">
            <a:avLst/>
          </a:prstGeom>
          <a:noFill/>
        </p:spPr>
        <p:txBody>
          <a:bodyPr wrap="none" rtlCol="0">
            <a:spAutoFit/>
          </a:bodyPr>
          <a:lstStyle/>
          <a:p>
            <a:r>
              <a:rPr lang="fr-FR" b="1" dirty="0" smtClean="0"/>
              <a:t>Vaisseau sanguin</a:t>
            </a:r>
            <a:endParaRPr lang="fr-FR" b="1" dirty="0"/>
          </a:p>
        </p:txBody>
      </p:sp>
      <p:sp>
        <p:nvSpPr>
          <p:cNvPr id="9" name="Rectangle 8"/>
          <p:cNvSpPr/>
          <p:nvPr/>
        </p:nvSpPr>
        <p:spPr>
          <a:xfrm>
            <a:off x="971699" y="3240087"/>
            <a:ext cx="7848872" cy="216024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600" dirty="0" smtClean="0">
                <a:solidFill>
                  <a:srgbClr val="00B050"/>
                </a:solidFill>
                <a:latin typeface="Arial" pitchFamily="34" charset="0"/>
                <a:ea typeface="Lucida Sans Unicode" pitchFamily="34" charset="0"/>
                <a:cs typeface="Tahoma" pitchFamily="34" charset="0"/>
              </a:rPr>
              <a:t>Glucose </a:t>
            </a:r>
            <a:r>
              <a:rPr lang="fr-FR" sz="2600" dirty="0" smtClean="0">
                <a:solidFill>
                  <a:srgbClr val="FF0000"/>
                </a:solidFill>
                <a:latin typeface="Arial" pitchFamily="34" charset="0"/>
                <a:ea typeface="Lucida Sans Unicode" pitchFamily="34" charset="0"/>
                <a:cs typeface="Tahoma" pitchFamily="34" charset="0"/>
              </a:rPr>
              <a:t>+ Dioxygène </a:t>
            </a:r>
            <a:r>
              <a:rPr lang="fr-FR" sz="2600" dirty="0" smtClean="0">
                <a:solidFill>
                  <a:srgbClr val="FF0000"/>
                </a:solidFill>
                <a:latin typeface="Arial" pitchFamily="34" charset="0"/>
                <a:ea typeface="Lucida Sans Unicode" pitchFamily="34" charset="0"/>
                <a:cs typeface="Arial" pitchFamily="34" charset="0"/>
              </a:rPr>
              <a:t>→</a:t>
            </a:r>
            <a:r>
              <a:rPr lang="fr-FR" sz="2600" dirty="0" smtClean="0">
                <a:solidFill>
                  <a:srgbClr val="0070C0"/>
                </a:solidFill>
                <a:latin typeface="Arial" pitchFamily="34" charset="0"/>
                <a:ea typeface="Lucida Sans Unicode" pitchFamily="34" charset="0"/>
                <a:cs typeface="Arial" pitchFamily="34" charset="0"/>
              </a:rPr>
              <a:t>Dioxyde de carbone</a:t>
            </a:r>
            <a:r>
              <a:rPr lang="fr-FR" sz="2600" dirty="0" smtClean="0">
                <a:solidFill>
                  <a:srgbClr val="FF0000"/>
                </a:solidFill>
                <a:latin typeface="Arial" pitchFamily="34" charset="0"/>
                <a:ea typeface="Lucida Sans Unicode" pitchFamily="34" charset="0"/>
                <a:cs typeface="Arial" pitchFamily="34" charset="0"/>
              </a:rPr>
              <a:t>+</a:t>
            </a:r>
            <a:r>
              <a:rPr lang="fr-FR" sz="2600" dirty="0" smtClean="0">
                <a:solidFill>
                  <a:schemeClr val="tx1"/>
                </a:solidFill>
                <a:latin typeface="Arial" pitchFamily="34" charset="0"/>
                <a:ea typeface="Lucida Sans Unicode" pitchFamily="34" charset="0"/>
                <a:cs typeface="Arial" pitchFamily="34" charset="0"/>
              </a:rPr>
              <a:t>eau</a:t>
            </a:r>
            <a:r>
              <a:rPr lang="fr-FR" sz="2600" dirty="0" smtClean="0">
                <a:solidFill>
                  <a:srgbClr val="FF0000"/>
                </a:solidFill>
                <a:latin typeface="Arial" pitchFamily="34" charset="0"/>
                <a:ea typeface="Lucida Sans Unicode" pitchFamily="34" charset="0"/>
                <a:cs typeface="Arial" pitchFamily="34" charset="0"/>
              </a:rPr>
              <a:t>+</a:t>
            </a:r>
            <a:br>
              <a:rPr lang="fr-FR" sz="2600" dirty="0" smtClean="0">
                <a:solidFill>
                  <a:srgbClr val="FF0000"/>
                </a:solidFill>
                <a:latin typeface="Arial" pitchFamily="34" charset="0"/>
                <a:ea typeface="Lucida Sans Unicode" pitchFamily="34" charset="0"/>
                <a:cs typeface="Arial" pitchFamily="34" charset="0"/>
              </a:rPr>
            </a:br>
            <a:r>
              <a:rPr lang="fr-FR" sz="2600" dirty="0" smtClean="0">
                <a:solidFill>
                  <a:srgbClr val="FF0000"/>
                </a:solidFill>
                <a:latin typeface="Arial" pitchFamily="34" charset="0"/>
                <a:ea typeface="Lucida Sans Unicode" pitchFamily="34" charset="0"/>
                <a:cs typeface="Arial" pitchFamily="34" charset="0"/>
              </a:rPr>
              <a:t>					</a:t>
            </a:r>
            <a:r>
              <a:rPr lang="fr-FR" sz="2600" dirty="0" smtClean="0">
                <a:solidFill>
                  <a:schemeClr val="tx1"/>
                </a:solidFill>
                <a:latin typeface="Arial" pitchFamily="34" charset="0"/>
                <a:ea typeface="Lucida Sans Unicode" pitchFamily="34" charset="0"/>
                <a:cs typeface="Arial" pitchFamily="34" charset="0"/>
              </a:rPr>
              <a:t>énergie</a:t>
            </a:r>
          </a:p>
          <a:p>
            <a:pPr algn="ctr"/>
            <a:endParaRPr lang="fr-FR" sz="2800" dirty="0"/>
          </a:p>
        </p:txBody>
      </p:sp>
      <p:cxnSp>
        <p:nvCxnSpPr>
          <p:cNvPr id="14" name="Connecteur en arc 13"/>
          <p:cNvCxnSpPr/>
          <p:nvPr/>
        </p:nvCxnSpPr>
        <p:spPr>
          <a:xfrm rot="5400000">
            <a:off x="1655775" y="2808039"/>
            <a:ext cx="1260140" cy="612068"/>
          </a:xfrm>
          <a:prstGeom prst="curvedConnector3">
            <a:avLst>
              <a:gd name="adj1" fmla="val 50000"/>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5" name="Connecteur en arc 14"/>
          <p:cNvCxnSpPr/>
          <p:nvPr/>
        </p:nvCxnSpPr>
        <p:spPr>
          <a:xfrm rot="5400000">
            <a:off x="3059931" y="2772035"/>
            <a:ext cx="1188132" cy="612068"/>
          </a:xfrm>
          <a:prstGeom prst="curvedConnector3">
            <a:avLst>
              <a:gd name="adj1" fmla="val 50000"/>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en arc 17"/>
          <p:cNvCxnSpPr/>
          <p:nvPr/>
        </p:nvCxnSpPr>
        <p:spPr>
          <a:xfrm rot="5400000" flipH="1" flipV="1">
            <a:off x="4752119" y="2484003"/>
            <a:ext cx="1440160" cy="1080120"/>
          </a:xfrm>
          <a:prstGeom prst="curvedConnector3">
            <a:avLst>
              <a:gd name="adj1" fmla="val 50000"/>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20" name="Connecteur en arc 19"/>
          <p:cNvCxnSpPr/>
          <p:nvPr/>
        </p:nvCxnSpPr>
        <p:spPr>
          <a:xfrm rot="16200000" flipV="1">
            <a:off x="6588323" y="2375991"/>
            <a:ext cx="1512168" cy="1224136"/>
          </a:xfrm>
          <a:prstGeom prst="curved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ZoneTexte 21"/>
          <p:cNvSpPr txBox="1"/>
          <p:nvPr/>
        </p:nvSpPr>
        <p:spPr>
          <a:xfrm>
            <a:off x="6804347" y="2015951"/>
            <a:ext cx="1454244" cy="369332"/>
          </a:xfrm>
          <a:prstGeom prst="rect">
            <a:avLst/>
          </a:prstGeom>
          <a:noFill/>
        </p:spPr>
        <p:txBody>
          <a:bodyPr wrap="none" rtlCol="0">
            <a:spAutoFit/>
          </a:bodyPr>
          <a:lstStyle/>
          <a:p>
            <a:r>
              <a:rPr lang="fr-FR" dirty="0" smtClean="0"/>
              <a:t>transpiration</a:t>
            </a:r>
            <a:endParaRPr lang="fr-FR" dirty="0"/>
          </a:p>
        </p:txBody>
      </p:sp>
      <p:cxnSp>
        <p:nvCxnSpPr>
          <p:cNvPr id="23" name="Connecteur en arc 22"/>
          <p:cNvCxnSpPr/>
          <p:nvPr/>
        </p:nvCxnSpPr>
        <p:spPr>
          <a:xfrm rot="16200000" flipH="1">
            <a:off x="5868243" y="5040287"/>
            <a:ext cx="1296144" cy="288032"/>
          </a:xfrm>
          <a:prstGeom prst="curved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ZoneTexte 25"/>
          <p:cNvSpPr txBox="1"/>
          <p:nvPr/>
        </p:nvSpPr>
        <p:spPr>
          <a:xfrm>
            <a:off x="6084267" y="5832375"/>
            <a:ext cx="2204450" cy="369332"/>
          </a:xfrm>
          <a:prstGeom prst="rect">
            <a:avLst/>
          </a:prstGeom>
          <a:noFill/>
        </p:spPr>
        <p:txBody>
          <a:bodyPr wrap="none" rtlCol="0">
            <a:spAutoFit/>
          </a:bodyPr>
          <a:lstStyle/>
          <a:p>
            <a:r>
              <a:rPr lang="fr-FR" dirty="0" smtClean="0"/>
              <a:t>Chaleur (= rougeur)</a:t>
            </a:r>
            <a:endParaRPr lang="fr-FR" dirty="0"/>
          </a:p>
        </p:txBody>
      </p:sp>
      <p:sp>
        <p:nvSpPr>
          <p:cNvPr id="27" name="ZoneTexte 26"/>
          <p:cNvSpPr txBox="1"/>
          <p:nvPr/>
        </p:nvSpPr>
        <p:spPr>
          <a:xfrm>
            <a:off x="0" y="5688359"/>
            <a:ext cx="6236003" cy="461665"/>
          </a:xfrm>
          <a:prstGeom prst="rect">
            <a:avLst/>
          </a:prstGeom>
          <a:noFill/>
        </p:spPr>
        <p:txBody>
          <a:bodyPr wrap="none" rtlCol="0">
            <a:spAutoFit/>
          </a:bodyPr>
          <a:lstStyle/>
          <a:p>
            <a:r>
              <a:rPr lang="fr-FR" sz="2400" b="1" u="sng" dirty="0" smtClean="0">
                <a:solidFill>
                  <a:srgbClr val="0070C0"/>
                </a:solidFill>
              </a:rPr>
              <a:t>Schéma bilan : Les besoins des muscles</a:t>
            </a:r>
            <a:endParaRPr lang="fr-FR" sz="2400" b="1" u="sng" dirty="0">
              <a:solidFill>
                <a:srgbClr val="0070C0"/>
              </a:solidFill>
            </a:endParaRPr>
          </a:p>
        </p:txBody>
      </p:sp>
      <p:sp>
        <p:nvSpPr>
          <p:cNvPr id="29" name="ZoneTexte 28"/>
          <p:cNvSpPr txBox="1"/>
          <p:nvPr/>
        </p:nvSpPr>
        <p:spPr>
          <a:xfrm>
            <a:off x="899691" y="5400327"/>
            <a:ext cx="979755" cy="369332"/>
          </a:xfrm>
          <a:prstGeom prst="rect">
            <a:avLst/>
          </a:prstGeom>
          <a:noFill/>
        </p:spPr>
        <p:txBody>
          <a:bodyPr wrap="none" rtlCol="0">
            <a:spAutoFit/>
          </a:bodyPr>
          <a:lstStyle/>
          <a:p>
            <a:r>
              <a:rPr lang="fr-FR" b="1" dirty="0" smtClean="0"/>
              <a:t>muscle</a:t>
            </a:r>
            <a:endParaRPr lang="fr-F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500" fill="hold"/>
                                        <p:tgtEl>
                                          <p:spTgt spid="6"/>
                                        </p:tgtEl>
                                        <p:attrNameLst>
                                          <p:attrName>ppt_w</p:attrName>
                                        </p:attrNameLst>
                                      </p:cBhvr>
                                      <p:tavLst>
                                        <p:tav tm="0">
                                          <p:val>
                                            <p:fltVal val="0"/>
                                          </p:val>
                                        </p:tav>
                                        <p:tav tm="100000">
                                          <p:val>
                                            <p:strVal val="#ppt_w"/>
                                          </p:val>
                                        </p:tav>
                                      </p:tavLst>
                                    </p:anim>
                                    <p:anim calcmode="lin" valueType="num">
                                      <p:cBhvr>
                                        <p:cTn id="22" dur="500" fill="hold"/>
                                        <p:tgtEl>
                                          <p:spTgt spid="6"/>
                                        </p:tgtEl>
                                        <p:attrNameLst>
                                          <p:attrName>ppt_h</p:attrName>
                                        </p:attrNameLst>
                                      </p:cBhvr>
                                      <p:tavLst>
                                        <p:tav tm="0">
                                          <p:val>
                                            <p:fltVal val="0"/>
                                          </p:val>
                                        </p:tav>
                                        <p:tav tm="100000">
                                          <p:val>
                                            <p:strVal val="#ppt_h"/>
                                          </p:val>
                                        </p:tav>
                                      </p:tavLst>
                                    </p:anim>
                                    <p:animEffect transition="in" filter="fade">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9">
                                            <p:bg/>
                                          </p:spTgt>
                                        </p:tgtEl>
                                        <p:attrNameLst>
                                          <p:attrName>style.visibility</p:attrName>
                                        </p:attrNameLst>
                                      </p:cBhvr>
                                      <p:to>
                                        <p:strVal val="visible"/>
                                      </p:to>
                                    </p:set>
                                    <p:anim calcmode="lin" valueType="num">
                                      <p:cBhvr>
                                        <p:cTn id="35" dur="500" fill="hold"/>
                                        <p:tgtEl>
                                          <p:spTgt spid="9">
                                            <p:bg/>
                                          </p:spTgt>
                                        </p:tgtEl>
                                        <p:attrNameLst>
                                          <p:attrName>ppt_w</p:attrName>
                                        </p:attrNameLst>
                                      </p:cBhvr>
                                      <p:tavLst>
                                        <p:tav tm="0">
                                          <p:val>
                                            <p:fltVal val="0"/>
                                          </p:val>
                                        </p:tav>
                                        <p:tav tm="100000">
                                          <p:val>
                                            <p:strVal val="#ppt_w"/>
                                          </p:val>
                                        </p:tav>
                                      </p:tavLst>
                                    </p:anim>
                                    <p:anim calcmode="lin" valueType="num">
                                      <p:cBhvr>
                                        <p:cTn id="36" dur="500" fill="hold"/>
                                        <p:tgtEl>
                                          <p:spTgt spid="9">
                                            <p:bg/>
                                          </p:spTgt>
                                        </p:tgtEl>
                                        <p:attrNameLst>
                                          <p:attrName>ppt_h</p:attrName>
                                        </p:attrNameLst>
                                      </p:cBhvr>
                                      <p:tavLst>
                                        <p:tav tm="0">
                                          <p:val>
                                            <p:fltVal val="0"/>
                                          </p:val>
                                        </p:tav>
                                        <p:tav tm="100000">
                                          <p:val>
                                            <p:strVal val="#ppt_h"/>
                                          </p:val>
                                        </p:tav>
                                      </p:tavLst>
                                    </p:anim>
                                    <p:animEffect transition="in" filter="fade">
                                      <p:cBhvr>
                                        <p:cTn id="37" dur="500"/>
                                        <p:tgtEl>
                                          <p:spTgt spid="9">
                                            <p:bg/>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29"/>
                                        </p:tgtEl>
                                        <p:attrNameLst>
                                          <p:attrName>style.visibility</p:attrName>
                                        </p:attrNameLst>
                                      </p:cBhvr>
                                      <p:to>
                                        <p:strVal val="visible"/>
                                      </p:to>
                                    </p:set>
                                    <p:anim calcmode="lin" valueType="num">
                                      <p:cBhvr>
                                        <p:cTn id="42" dur="500" fill="hold"/>
                                        <p:tgtEl>
                                          <p:spTgt spid="29"/>
                                        </p:tgtEl>
                                        <p:attrNameLst>
                                          <p:attrName>ppt_w</p:attrName>
                                        </p:attrNameLst>
                                      </p:cBhvr>
                                      <p:tavLst>
                                        <p:tav tm="0">
                                          <p:val>
                                            <p:fltVal val="0"/>
                                          </p:val>
                                        </p:tav>
                                        <p:tav tm="100000">
                                          <p:val>
                                            <p:strVal val="#ppt_w"/>
                                          </p:val>
                                        </p:tav>
                                      </p:tavLst>
                                    </p:anim>
                                    <p:anim calcmode="lin" valueType="num">
                                      <p:cBhvr>
                                        <p:cTn id="43" dur="500" fill="hold"/>
                                        <p:tgtEl>
                                          <p:spTgt spid="29"/>
                                        </p:tgtEl>
                                        <p:attrNameLst>
                                          <p:attrName>ppt_h</p:attrName>
                                        </p:attrNameLst>
                                      </p:cBhvr>
                                      <p:tavLst>
                                        <p:tav tm="0">
                                          <p:val>
                                            <p:fltVal val="0"/>
                                          </p:val>
                                        </p:tav>
                                        <p:tav tm="100000">
                                          <p:val>
                                            <p:strVal val="#ppt_h"/>
                                          </p:val>
                                        </p:tav>
                                      </p:tavLst>
                                    </p:anim>
                                    <p:animEffect transition="in" filter="fade">
                                      <p:cBhvr>
                                        <p:cTn id="44" dur="500"/>
                                        <p:tgtEl>
                                          <p:spTgt spid="29"/>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grpId="0" nodeType="clickEffect">
                                  <p:stCondLst>
                                    <p:cond delay="0"/>
                                  </p:stCondLst>
                                  <p:childTnLst>
                                    <p:set>
                                      <p:cBhvr>
                                        <p:cTn id="48" dur="1" fill="hold">
                                          <p:stCondLst>
                                            <p:cond delay="0"/>
                                          </p:stCondLst>
                                        </p:cTn>
                                        <p:tgtEl>
                                          <p:spTgt spid="3"/>
                                        </p:tgtEl>
                                        <p:attrNameLst>
                                          <p:attrName>style.visibility</p:attrName>
                                        </p:attrNameLst>
                                      </p:cBhvr>
                                      <p:to>
                                        <p:strVal val="visible"/>
                                      </p:to>
                                    </p:set>
                                    <p:anim calcmode="lin" valueType="num">
                                      <p:cBhvr>
                                        <p:cTn id="49" dur="500" fill="hold"/>
                                        <p:tgtEl>
                                          <p:spTgt spid="3"/>
                                        </p:tgtEl>
                                        <p:attrNameLst>
                                          <p:attrName>ppt_w</p:attrName>
                                        </p:attrNameLst>
                                      </p:cBhvr>
                                      <p:tavLst>
                                        <p:tav tm="0">
                                          <p:val>
                                            <p:fltVal val="0"/>
                                          </p:val>
                                        </p:tav>
                                        <p:tav tm="100000">
                                          <p:val>
                                            <p:strVal val="#ppt_w"/>
                                          </p:val>
                                        </p:tav>
                                      </p:tavLst>
                                    </p:anim>
                                    <p:anim calcmode="lin" valueType="num">
                                      <p:cBhvr>
                                        <p:cTn id="50" dur="500" fill="hold"/>
                                        <p:tgtEl>
                                          <p:spTgt spid="3"/>
                                        </p:tgtEl>
                                        <p:attrNameLst>
                                          <p:attrName>ppt_h</p:attrName>
                                        </p:attrNameLst>
                                      </p:cBhvr>
                                      <p:tavLst>
                                        <p:tav tm="0">
                                          <p:val>
                                            <p:fltVal val="0"/>
                                          </p:val>
                                        </p:tav>
                                        <p:tav tm="100000">
                                          <p:val>
                                            <p:strVal val="#ppt_h"/>
                                          </p:val>
                                        </p:tav>
                                      </p:tavLst>
                                    </p:anim>
                                    <p:animEffect transition="in" filter="fade">
                                      <p:cBhvr>
                                        <p:cTn id="51" dur="500"/>
                                        <p:tgtEl>
                                          <p:spTgt spid="3"/>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0" fill="hold" grpId="0" nodeType="clickEffect">
                                  <p:stCondLst>
                                    <p:cond delay="0"/>
                                  </p:stCondLst>
                                  <p:childTnLst>
                                    <p:set>
                                      <p:cBhvr>
                                        <p:cTn id="55" dur="1" fill="hold">
                                          <p:stCondLst>
                                            <p:cond delay="0"/>
                                          </p:stCondLst>
                                        </p:cTn>
                                        <p:tgtEl>
                                          <p:spTgt spid="4"/>
                                        </p:tgtEl>
                                        <p:attrNameLst>
                                          <p:attrName>style.visibility</p:attrName>
                                        </p:attrNameLst>
                                      </p:cBhvr>
                                      <p:to>
                                        <p:strVal val="visible"/>
                                      </p:to>
                                    </p:set>
                                    <p:anim calcmode="lin" valueType="num">
                                      <p:cBhvr>
                                        <p:cTn id="56" dur="500" fill="hold"/>
                                        <p:tgtEl>
                                          <p:spTgt spid="4"/>
                                        </p:tgtEl>
                                        <p:attrNameLst>
                                          <p:attrName>ppt_w</p:attrName>
                                        </p:attrNameLst>
                                      </p:cBhvr>
                                      <p:tavLst>
                                        <p:tav tm="0">
                                          <p:val>
                                            <p:fltVal val="0"/>
                                          </p:val>
                                        </p:tav>
                                        <p:tav tm="100000">
                                          <p:val>
                                            <p:strVal val="#ppt_w"/>
                                          </p:val>
                                        </p:tav>
                                      </p:tavLst>
                                    </p:anim>
                                    <p:anim calcmode="lin" valueType="num">
                                      <p:cBhvr>
                                        <p:cTn id="57" dur="500" fill="hold"/>
                                        <p:tgtEl>
                                          <p:spTgt spid="4"/>
                                        </p:tgtEl>
                                        <p:attrNameLst>
                                          <p:attrName>ppt_h</p:attrName>
                                        </p:attrNameLst>
                                      </p:cBhvr>
                                      <p:tavLst>
                                        <p:tav tm="0">
                                          <p:val>
                                            <p:fltVal val="0"/>
                                          </p:val>
                                        </p:tav>
                                        <p:tav tm="100000">
                                          <p:val>
                                            <p:strVal val="#ppt_h"/>
                                          </p:val>
                                        </p:tav>
                                      </p:tavLst>
                                    </p:anim>
                                    <p:animEffect transition="in" filter="fade">
                                      <p:cBhvr>
                                        <p:cTn id="58" dur="500"/>
                                        <p:tgtEl>
                                          <p:spTgt spid="4"/>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0" fill="hold" nodeType="click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p:cTn id="63" dur="500" fill="hold"/>
                                        <p:tgtEl>
                                          <p:spTgt spid="14"/>
                                        </p:tgtEl>
                                        <p:attrNameLst>
                                          <p:attrName>ppt_w</p:attrName>
                                        </p:attrNameLst>
                                      </p:cBhvr>
                                      <p:tavLst>
                                        <p:tav tm="0">
                                          <p:val>
                                            <p:fltVal val="0"/>
                                          </p:val>
                                        </p:tav>
                                        <p:tav tm="100000">
                                          <p:val>
                                            <p:strVal val="#ppt_w"/>
                                          </p:val>
                                        </p:tav>
                                      </p:tavLst>
                                    </p:anim>
                                    <p:anim calcmode="lin" valueType="num">
                                      <p:cBhvr>
                                        <p:cTn id="64" dur="500" fill="hold"/>
                                        <p:tgtEl>
                                          <p:spTgt spid="14"/>
                                        </p:tgtEl>
                                        <p:attrNameLst>
                                          <p:attrName>ppt_h</p:attrName>
                                        </p:attrNameLst>
                                      </p:cBhvr>
                                      <p:tavLst>
                                        <p:tav tm="0">
                                          <p:val>
                                            <p:fltVal val="0"/>
                                          </p:val>
                                        </p:tav>
                                        <p:tav tm="100000">
                                          <p:val>
                                            <p:strVal val="#ppt_h"/>
                                          </p:val>
                                        </p:tav>
                                      </p:tavLst>
                                    </p:anim>
                                    <p:animEffect transition="in" filter="fade">
                                      <p:cBhvr>
                                        <p:cTn id="65" dur="500"/>
                                        <p:tgtEl>
                                          <p:spTgt spid="14"/>
                                        </p:tgtEl>
                                      </p:cBhvr>
                                    </p:animEffect>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nodeType="clickEffect">
                                  <p:stCondLst>
                                    <p:cond delay="0"/>
                                  </p:stCondLst>
                                  <p:childTnLst>
                                    <p:set>
                                      <p:cBhvr>
                                        <p:cTn id="69" dur="1" fill="hold">
                                          <p:stCondLst>
                                            <p:cond delay="0"/>
                                          </p:stCondLst>
                                        </p:cTn>
                                        <p:tgtEl>
                                          <p:spTgt spid="15"/>
                                        </p:tgtEl>
                                        <p:attrNameLst>
                                          <p:attrName>style.visibility</p:attrName>
                                        </p:attrNameLst>
                                      </p:cBhvr>
                                      <p:to>
                                        <p:strVal val="visible"/>
                                      </p:to>
                                    </p:set>
                                    <p:anim calcmode="lin" valueType="num">
                                      <p:cBhvr additive="base">
                                        <p:cTn id="70" dur="500" fill="hold"/>
                                        <p:tgtEl>
                                          <p:spTgt spid="15"/>
                                        </p:tgtEl>
                                        <p:attrNameLst>
                                          <p:attrName>ppt_x</p:attrName>
                                        </p:attrNameLst>
                                      </p:cBhvr>
                                      <p:tavLst>
                                        <p:tav tm="0">
                                          <p:val>
                                            <p:strVal val="#ppt_x"/>
                                          </p:val>
                                        </p:tav>
                                        <p:tav tm="100000">
                                          <p:val>
                                            <p:strVal val="#ppt_x"/>
                                          </p:val>
                                        </p:tav>
                                      </p:tavLst>
                                    </p:anim>
                                    <p:anim calcmode="lin" valueType="num">
                                      <p:cBhvr additive="base">
                                        <p:cTn id="71"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53" presetClass="entr" presetSubtype="0" fill="hold" nodeType="clickEffect">
                                  <p:stCondLst>
                                    <p:cond delay="0"/>
                                  </p:stCondLst>
                                  <p:childTnLst>
                                    <p:set>
                                      <p:cBhvr>
                                        <p:cTn id="75" dur="1" fill="hold">
                                          <p:stCondLst>
                                            <p:cond delay="0"/>
                                          </p:stCondLst>
                                        </p:cTn>
                                        <p:tgtEl>
                                          <p:spTgt spid="18"/>
                                        </p:tgtEl>
                                        <p:attrNameLst>
                                          <p:attrName>style.visibility</p:attrName>
                                        </p:attrNameLst>
                                      </p:cBhvr>
                                      <p:to>
                                        <p:strVal val="visible"/>
                                      </p:to>
                                    </p:set>
                                    <p:anim calcmode="lin" valueType="num">
                                      <p:cBhvr>
                                        <p:cTn id="76" dur="500" fill="hold"/>
                                        <p:tgtEl>
                                          <p:spTgt spid="18"/>
                                        </p:tgtEl>
                                        <p:attrNameLst>
                                          <p:attrName>ppt_w</p:attrName>
                                        </p:attrNameLst>
                                      </p:cBhvr>
                                      <p:tavLst>
                                        <p:tav tm="0">
                                          <p:val>
                                            <p:fltVal val="0"/>
                                          </p:val>
                                        </p:tav>
                                        <p:tav tm="100000">
                                          <p:val>
                                            <p:strVal val="#ppt_w"/>
                                          </p:val>
                                        </p:tav>
                                      </p:tavLst>
                                    </p:anim>
                                    <p:anim calcmode="lin" valueType="num">
                                      <p:cBhvr>
                                        <p:cTn id="77" dur="500" fill="hold"/>
                                        <p:tgtEl>
                                          <p:spTgt spid="18"/>
                                        </p:tgtEl>
                                        <p:attrNameLst>
                                          <p:attrName>ppt_h</p:attrName>
                                        </p:attrNameLst>
                                      </p:cBhvr>
                                      <p:tavLst>
                                        <p:tav tm="0">
                                          <p:val>
                                            <p:fltVal val="0"/>
                                          </p:val>
                                        </p:tav>
                                        <p:tav tm="100000">
                                          <p:val>
                                            <p:strVal val="#ppt_h"/>
                                          </p:val>
                                        </p:tav>
                                      </p:tavLst>
                                    </p:anim>
                                    <p:animEffect transition="in" filter="fade">
                                      <p:cBhvr>
                                        <p:cTn id="78" dur="500"/>
                                        <p:tgtEl>
                                          <p:spTgt spid="18"/>
                                        </p:tgtEl>
                                      </p:cBhvr>
                                    </p:animEffect>
                                  </p:childTnLst>
                                </p:cTn>
                              </p:par>
                            </p:childTnLst>
                          </p:cTn>
                        </p:par>
                      </p:childTnLst>
                    </p:cTn>
                  </p:par>
                  <p:par>
                    <p:cTn id="79" fill="hold">
                      <p:stCondLst>
                        <p:cond delay="indefinite"/>
                      </p:stCondLst>
                      <p:childTnLst>
                        <p:par>
                          <p:cTn id="80" fill="hold">
                            <p:stCondLst>
                              <p:cond delay="0"/>
                            </p:stCondLst>
                            <p:childTnLst>
                              <p:par>
                                <p:cTn id="81" presetID="53" presetClass="entr" presetSubtype="0" fill="hold" nodeType="clickEffect">
                                  <p:stCondLst>
                                    <p:cond delay="0"/>
                                  </p:stCondLst>
                                  <p:childTnLst>
                                    <p:set>
                                      <p:cBhvr>
                                        <p:cTn id="82" dur="1" fill="hold">
                                          <p:stCondLst>
                                            <p:cond delay="0"/>
                                          </p:stCondLst>
                                        </p:cTn>
                                        <p:tgtEl>
                                          <p:spTgt spid="9">
                                            <p:txEl>
                                              <p:pRg st="0" end="0"/>
                                            </p:txEl>
                                          </p:spTgt>
                                        </p:tgtEl>
                                        <p:attrNameLst>
                                          <p:attrName>style.visibility</p:attrName>
                                        </p:attrNameLst>
                                      </p:cBhvr>
                                      <p:to>
                                        <p:strVal val="visible"/>
                                      </p:to>
                                    </p:set>
                                    <p:anim calcmode="lin" valueType="num">
                                      <p:cBhvr>
                                        <p:cTn id="83"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84"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85" dur="500"/>
                                        <p:tgtEl>
                                          <p:spTgt spid="9">
                                            <p:txEl>
                                              <p:pRg st="0" end="0"/>
                                            </p:txEl>
                                          </p:spTgt>
                                        </p:tgtEl>
                                      </p:cBhvr>
                                    </p:animEffect>
                                  </p:childTnLst>
                                </p:cTn>
                              </p:par>
                            </p:childTnLst>
                          </p:cTn>
                        </p:par>
                      </p:childTnLst>
                    </p:cTn>
                  </p:par>
                  <p:par>
                    <p:cTn id="86" fill="hold">
                      <p:stCondLst>
                        <p:cond delay="indefinite"/>
                      </p:stCondLst>
                      <p:childTnLst>
                        <p:par>
                          <p:cTn id="87" fill="hold">
                            <p:stCondLst>
                              <p:cond delay="0"/>
                            </p:stCondLst>
                            <p:childTnLst>
                              <p:par>
                                <p:cTn id="88" presetID="53" presetClass="entr" presetSubtype="0" fill="hold" nodeType="clickEffect">
                                  <p:stCondLst>
                                    <p:cond delay="0"/>
                                  </p:stCondLst>
                                  <p:childTnLst>
                                    <p:set>
                                      <p:cBhvr>
                                        <p:cTn id="89" dur="1" fill="hold">
                                          <p:stCondLst>
                                            <p:cond delay="0"/>
                                          </p:stCondLst>
                                        </p:cTn>
                                        <p:tgtEl>
                                          <p:spTgt spid="20"/>
                                        </p:tgtEl>
                                        <p:attrNameLst>
                                          <p:attrName>style.visibility</p:attrName>
                                        </p:attrNameLst>
                                      </p:cBhvr>
                                      <p:to>
                                        <p:strVal val="visible"/>
                                      </p:to>
                                    </p:set>
                                    <p:anim calcmode="lin" valueType="num">
                                      <p:cBhvr>
                                        <p:cTn id="90" dur="500" fill="hold"/>
                                        <p:tgtEl>
                                          <p:spTgt spid="20"/>
                                        </p:tgtEl>
                                        <p:attrNameLst>
                                          <p:attrName>ppt_w</p:attrName>
                                        </p:attrNameLst>
                                      </p:cBhvr>
                                      <p:tavLst>
                                        <p:tav tm="0">
                                          <p:val>
                                            <p:fltVal val="0"/>
                                          </p:val>
                                        </p:tav>
                                        <p:tav tm="100000">
                                          <p:val>
                                            <p:strVal val="#ppt_w"/>
                                          </p:val>
                                        </p:tav>
                                      </p:tavLst>
                                    </p:anim>
                                    <p:anim calcmode="lin" valueType="num">
                                      <p:cBhvr>
                                        <p:cTn id="91" dur="500" fill="hold"/>
                                        <p:tgtEl>
                                          <p:spTgt spid="20"/>
                                        </p:tgtEl>
                                        <p:attrNameLst>
                                          <p:attrName>ppt_h</p:attrName>
                                        </p:attrNameLst>
                                      </p:cBhvr>
                                      <p:tavLst>
                                        <p:tav tm="0">
                                          <p:val>
                                            <p:fltVal val="0"/>
                                          </p:val>
                                        </p:tav>
                                        <p:tav tm="100000">
                                          <p:val>
                                            <p:strVal val="#ppt_h"/>
                                          </p:val>
                                        </p:tav>
                                      </p:tavLst>
                                    </p:anim>
                                    <p:animEffect transition="in" filter="fade">
                                      <p:cBhvr>
                                        <p:cTn id="92" dur="500"/>
                                        <p:tgtEl>
                                          <p:spTgt spid="20"/>
                                        </p:tgtEl>
                                      </p:cBhvr>
                                    </p:animEffect>
                                  </p:childTnLst>
                                </p:cTn>
                              </p:par>
                              <p:par>
                                <p:cTn id="93" presetID="53" presetClass="entr" presetSubtype="0" fill="hold" grpId="1" nodeType="withEffect">
                                  <p:stCondLst>
                                    <p:cond delay="0"/>
                                  </p:stCondLst>
                                  <p:childTnLst>
                                    <p:set>
                                      <p:cBhvr>
                                        <p:cTn id="94" dur="1" fill="hold">
                                          <p:stCondLst>
                                            <p:cond delay="0"/>
                                          </p:stCondLst>
                                        </p:cTn>
                                        <p:tgtEl>
                                          <p:spTgt spid="22"/>
                                        </p:tgtEl>
                                        <p:attrNameLst>
                                          <p:attrName>style.visibility</p:attrName>
                                        </p:attrNameLst>
                                      </p:cBhvr>
                                      <p:to>
                                        <p:strVal val="visible"/>
                                      </p:to>
                                    </p:set>
                                    <p:anim calcmode="lin" valueType="num">
                                      <p:cBhvr>
                                        <p:cTn id="95" dur="500" fill="hold"/>
                                        <p:tgtEl>
                                          <p:spTgt spid="22"/>
                                        </p:tgtEl>
                                        <p:attrNameLst>
                                          <p:attrName>ppt_w</p:attrName>
                                        </p:attrNameLst>
                                      </p:cBhvr>
                                      <p:tavLst>
                                        <p:tav tm="0">
                                          <p:val>
                                            <p:fltVal val="0"/>
                                          </p:val>
                                        </p:tav>
                                        <p:tav tm="100000">
                                          <p:val>
                                            <p:strVal val="#ppt_w"/>
                                          </p:val>
                                        </p:tav>
                                      </p:tavLst>
                                    </p:anim>
                                    <p:anim calcmode="lin" valueType="num">
                                      <p:cBhvr>
                                        <p:cTn id="96" dur="500" fill="hold"/>
                                        <p:tgtEl>
                                          <p:spTgt spid="22"/>
                                        </p:tgtEl>
                                        <p:attrNameLst>
                                          <p:attrName>ppt_h</p:attrName>
                                        </p:attrNameLst>
                                      </p:cBhvr>
                                      <p:tavLst>
                                        <p:tav tm="0">
                                          <p:val>
                                            <p:fltVal val="0"/>
                                          </p:val>
                                        </p:tav>
                                        <p:tav tm="100000">
                                          <p:val>
                                            <p:strVal val="#ppt_h"/>
                                          </p:val>
                                        </p:tav>
                                      </p:tavLst>
                                    </p:anim>
                                    <p:animEffect transition="in" filter="fade">
                                      <p:cBhvr>
                                        <p:cTn id="97" dur="500"/>
                                        <p:tgtEl>
                                          <p:spTgt spid="22"/>
                                        </p:tgtEl>
                                      </p:cBhvr>
                                    </p:animEffect>
                                  </p:childTnLst>
                                </p:cTn>
                              </p:par>
                            </p:childTnLst>
                          </p:cTn>
                        </p:par>
                      </p:childTnLst>
                    </p:cTn>
                  </p:par>
                  <p:par>
                    <p:cTn id="98" fill="hold">
                      <p:stCondLst>
                        <p:cond delay="indefinite"/>
                      </p:stCondLst>
                      <p:childTnLst>
                        <p:par>
                          <p:cTn id="99" fill="hold">
                            <p:stCondLst>
                              <p:cond delay="0"/>
                            </p:stCondLst>
                            <p:childTnLst>
                              <p:par>
                                <p:cTn id="100" presetID="53" presetClass="entr" presetSubtype="0" fill="hold" nodeType="clickEffect">
                                  <p:stCondLst>
                                    <p:cond delay="0"/>
                                  </p:stCondLst>
                                  <p:childTnLst>
                                    <p:set>
                                      <p:cBhvr>
                                        <p:cTn id="101" dur="1" fill="hold">
                                          <p:stCondLst>
                                            <p:cond delay="0"/>
                                          </p:stCondLst>
                                        </p:cTn>
                                        <p:tgtEl>
                                          <p:spTgt spid="23"/>
                                        </p:tgtEl>
                                        <p:attrNameLst>
                                          <p:attrName>style.visibility</p:attrName>
                                        </p:attrNameLst>
                                      </p:cBhvr>
                                      <p:to>
                                        <p:strVal val="visible"/>
                                      </p:to>
                                    </p:set>
                                    <p:anim calcmode="lin" valueType="num">
                                      <p:cBhvr>
                                        <p:cTn id="102" dur="500" fill="hold"/>
                                        <p:tgtEl>
                                          <p:spTgt spid="23"/>
                                        </p:tgtEl>
                                        <p:attrNameLst>
                                          <p:attrName>ppt_w</p:attrName>
                                        </p:attrNameLst>
                                      </p:cBhvr>
                                      <p:tavLst>
                                        <p:tav tm="0">
                                          <p:val>
                                            <p:fltVal val="0"/>
                                          </p:val>
                                        </p:tav>
                                        <p:tav tm="100000">
                                          <p:val>
                                            <p:strVal val="#ppt_w"/>
                                          </p:val>
                                        </p:tav>
                                      </p:tavLst>
                                    </p:anim>
                                    <p:anim calcmode="lin" valueType="num">
                                      <p:cBhvr>
                                        <p:cTn id="103" dur="500" fill="hold"/>
                                        <p:tgtEl>
                                          <p:spTgt spid="23"/>
                                        </p:tgtEl>
                                        <p:attrNameLst>
                                          <p:attrName>ppt_h</p:attrName>
                                        </p:attrNameLst>
                                      </p:cBhvr>
                                      <p:tavLst>
                                        <p:tav tm="0">
                                          <p:val>
                                            <p:fltVal val="0"/>
                                          </p:val>
                                        </p:tav>
                                        <p:tav tm="100000">
                                          <p:val>
                                            <p:strVal val="#ppt_h"/>
                                          </p:val>
                                        </p:tav>
                                      </p:tavLst>
                                    </p:anim>
                                    <p:animEffect transition="in" filter="fade">
                                      <p:cBhvr>
                                        <p:cTn id="104" dur="500"/>
                                        <p:tgtEl>
                                          <p:spTgt spid="23"/>
                                        </p:tgtEl>
                                      </p:cBhvr>
                                    </p:animEffect>
                                  </p:childTnLst>
                                </p:cTn>
                              </p:par>
                              <p:par>
                                <p:cTn id="105" presetID="53" presetClass="entr" presetSubtype="0" fill="hold" grpId="0" nodeType="withEffect">
                                  <p:stCondLst>
                                    <p:cond delay="0"/>
                                  </p:stCondLst>
                                  <p:childTnLst>
                                    <p:set>
                                      <p:cBhvr>
                                        <p:cTn id="106" dur="1" fill="hold">
                                          <p:stCondLst>
                                            <p:cond delay="0"/>
                                          </p:stCondLst>
                                        </p:cTn>
                                        <p:tgtEl>
                                          <p:spTgt spid="26"/>
                                        </p:tgtEl>
                                        <p:attrNameLst>
                                          <p:attrName>style.visibility</p:attrName>
                                        </p:attrNameLst>
                                      </p:cBhvr>
                                      <p:to>
                                        <p:strVal val="visible"/>
                                      </p:to>
                                    </p:set>
                                    <p:anim calcmode="lin" valueType="num">
                                      <p:cBhvr>
                                        <p:cTn id="107" dur="500" fill="hold"/>
                                        <p:tgtEl>
                                          <p:spTgt spid="26"/>
                                        </p:tgtEl>
                                        <p:attrNameLst>
                                          <p:attrName>ppt_w</p:attrName>
                                        </p:attrNameLst>
                                      </p:cBhvr>
                                      <p:tavLst>
                                        <p:tav tm="0">
                                          <p:val>
                                            <p:fltVal val="0"/>
                                          </p:val>
                                        </p:tav>
                                        <p:tav tm="100000">
                                          <p:val>
                                            <p:strVal val="#ppt_w"/>
                                          </p:val>
                                        </p:tav>
                                      </p:tavLst>
                                    </p:anim>
                                    <p:anim calcmode="lin" valueType="num">
                                      <p:cBhvr>
                                        <p:cTn id="108" dur="500" fill="hold"/>
                                        <p:tgtEl>
                                          <p:spTgt spid="26"/>
                                        </p:tgtEl>
                                        <p:attrNameLst>
                                          <p:attrName>ppt_h</p:attrName>
                                        </p:attrNameLst>
                                      </p:cBhvr>
                                      <p:tavLst>
                                        <p:tav tm="0">
                                          <p:val>
                                            <p:fltVal val="0"/>
                                          </p:val>
                                        </p:tav>
                                        <p:tav tm="100000">
                                          <p:val>
                                            <p:strVal val="#ppt_h"/>
                                          </p:val>
                                        </p:tav>
                                      </p:tavLst>
                                    </p:anim>
                                    <p:animEffect transition="in" filter="fade">
                                      <p:cBhvr>
                                        <p:cTn id="109" dur="500"/>
                                        <p:tgtEl>
                                          <p:spTgt spid="26"/>
                                        </p:tgtEl>
                                      </p:cBhvr>
                                    </p:animEffect>
                                  </p:childTnLst>
                                </p:cTn>
                              </p:par>
                            </p:childTnLst>
                          </p:cTn>
                        </p:par>
                      </p:childTnLst>
                    </p:cTn>
                  </p:par>
                  <p:par>
                    <p:cTn id="110" fill="hold">
                      <p:stCondLst>
                        <p:cond delay="indefinite"/>
                      </p:stCondLst>
                      <p:childTnLst>
                        <p:par>
                          <p:cTn id="111" fill="hold">
                            <p:stCondLst>
                              <p:cond delay="0"/>
                            </p:stCondLst>
                            <p:childTnLst>
                              <p:par>
                                <p:cTn id="112" presetID="53" presetClass="entr" presetSubtype="0" fill="hold" grpId="0" nodeType="clickEffect">
                                  <p:stCondLst>
                                    <p:cond delay="0"/>
                                  </p:stCondLst>
                                  <p:childTnLst>
                                    <p:set>
                                      <p:cBhvr>
                                        <p:cTn id="113" dur="1" fill="hold">
                                          <p:stCondLst>
                                            <p:cond delay="0"/>
                                          </p:stCondLst>
                                        </p:cTn>
                                        <p:tgtEl>
                                          <p:spTgt spid="27"/>
                                        </p:tgtEl>
                                        <p:attrNameLst>
                                          <p:attrName>style.visibility</p:attrName>
                                        </p:attrNameLst>
                                      </p:cBhvr>
                                      <p:to>
                                        <p:strVal val="visible"/>
                                      </p:to>
                                    </p:set>
                                    <p:anim calcmode="lin" valueType="num">
                                      <p:cBhvr>
                                        <p:cTn id="114" dur="500" fill="hold"/>
                                        <p:tgtEl>
                                          <p:spTgt spid="27"/>
                                        </p:tgtEl>
                                        <p:attrNameLst>
                                          <p:attrName>ppt_w</p:attrName>
                                        </p:attrNameLst>
                                      </p:cBhvr>
                                      <p:tavLst>
                                        <p:tav tm="0">
                                          <p:val>
                                            <p:fltVal val="0"/>
                                          </p:val>
                                        </p:tav>
                                        <p:tav tm="100000">
                                          <p:val>
                                            <p:strVal val="#ppt_w"/>
                                          </p:val>
                                        </p:tav>
                                      </p:tavLst>
                                    </p:anim>
                                    <p:anim calcmode="lin" valueType="num">
                                      <p:cBhvr>
                                        <p:cTn id="115" dur="500" fill="hold"/>
                                        <p:tgtEl>
                                          <p:spTgt spid="27"/>
                                        </p:tgtEl>
                                        <p:attrNameLst>
                                          <p:attrName>ppt_h</p:attrName>
                                        </p:attrNameLst>
                                      </p:cBhvr>
                                      <p:tavLst>
                                        <p:tav tm="0">
                                          <p:val>
                                            <p:fltVal val="0"/>
                                          </p:val>
                                        </p:tav>
                                        <p:tav tm="100000">
                                          <p:val>
                                            <p:strVal val="#ppt_h"/>
                                          </p:val>
                                        </p:tav>
                                      </p:tavLst>
                                    </p:anim>
                                    <p:animEffect transition="in" filter="fade">
                                      <p:cBhvr>
                                        <p:cTn id="116"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8" grpId="0"/>
      <p:bldP spid="9" grpId="0" uiExpand="1" build="allAtOnce" animBg="1"/>
      <p:bldP spid="22" grpId="1"/>
      <p:bldP spid="26" grpId="0"/>
      <p:bldP spid="27"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468313" y="215900"/>
            <a:ext cx="8747125" cy="528638"/>
          </a:xfrm>
          <a:solidFill>
            <a:schemeClr val="bg1">
              <a:lumMod val="95000"/>
            </a:schemeClr>
          </a:solidFill>
          <a:ln w="36000">
            <a:solidFill>
              <a:srgbClr val="FF0000"/>
            </a:solidFill>
          </a:ln>
        </p:spPr>
        <p:txBody>
          <a:bodyPr lIns="18000" tIns="18000" rIns="18000" bIns="18000">
            <a:spAutoFit/>
          </a:bodyPr>
          <a:lstStyle/>
          <a:p>
            <a:pPr algn="ctr" eaLnBrk="1" hangingPunct="1">
              <a:buClr>
                <a:srgbClr val="000000"/>
              </a:buClr>
              <a:buSzPct val="45000"/>
              <a:defRPr/>
            </a:pPr>
            <a:r>
              <a:rPr lang="fr-FR" sz="3200" dirty="0" smtClean="0">
                <a:solidFill>
                  <a:srgbClr val="FF0000"/>
                </a:solidFill>
                <a:latin typeface="Arial" pitchFamily="34" charset="0"/>
                <a:cs typeface="Arial" pitchFamily="34" charset="0"/>
              </a:rPr>
              <a:t>Leçon 4: Les besoins des muscles</a:t>
            </a:r>
          </a:p>
        </p:txBody>
      </p:sp>
      <p:sp>
        <p:nvSpPr>
          <p:cNvPr id="3" name="ZoneTexte 2"/>
          <p:cNvSpPr txBox="1">
            <a:spLocks noChangeArrowheads="1"/>
          </p:cNvSpPr>
          <p:nvPr/>
        </p:nvSpPr>
        <p:spPr bwMode="auto">
          <a:xfrm>
            <a:off x="395635" y="982627"/>
            <a:ext cx="9072563" cy="5339923"/>
          </a:xfrm>
          <a:prstGeom prst="rect">
            <a:avLst/>
          </a:prstGeom>
          <a:noFill/>
          <a:ln w="9525">
            <a:noFill/>
            <a:miter lim="800000"/>
            <a:headEnd/>
            <a:tailEnd/>
          </a:ln>
        </p:spPr>
        <p:txBody>
          <a:bodyPr wrap="square" lIns="0" tIns="0" rIns="0" bIns="0" anchor="ctr">
            <a:spAutoFit/>
          </a:bodyPr>
          <a:lstStyle/>
          <a:p>
            <a:pPr marL="0" lvl="1" algn="just" hangingPunct="0">
              <a:buSzPct val="45000"/>
            </a:pPr>
            <a:r>
              <a:rPr lang="fr-FR" sz="3200" dirty="0">
                <a:solidFill>
                  <a:srgbClr val="00AE00"/>
                </a:solidFill>
                <a:ea typeface="Lucida Sans Unicode" pitchFamily="34" charset="0"/>
                <a:cs typeface="Tahoma" pitchFamily="34" charset="0"/>
              </a:rPr>
              <a:t>P</a:t>
            </a:r>
            <a:r>
              <a:rPr lang="fr-FR" sz="2800" dirty="0">
                <a:solidFill>
                  <a:srgbClr val="00AE00"/>
                </a:solidFill>
                <a:ea typeface="Lucida Sans Unicode" pitchFamily="34" charset="0"/>
                <a:cs typeface="Tahoma" pitchFamily="34" charset="0"/>
              </a:rPr>
              <a:t>roblème de la leçon : Quelles sont les modifications observées lors d'un effort et leurs conséquences sur l'organisme ?</a:t>
            </a:r>
          </a:p>
          <a:p>
            <a:pPr marL="0" lvl="1" algn="just" hangingPunct="0">
              <a:buSzPct val="45000"/>
            </a:pPr>
            <a:endParaRPr lang="fr-FR" sz="2800" dirty="0">
              <a:solidFill>
                <a:srgbClr val="00AE00"/>
              </a:solidFill>
              <a:ea typeface="Lucida Sans Unicode" pitchFamily="34" charset="0"/>
              <a:cs typeface="Tahoma" pitchFamily="34" charset="0"/>
            </a:endParaRPr>
          </a:p>
          <a:p>
            <a:pPr marL="0" lvl="1" algn="just" hangingPunct="0">
              <a:buSzPct val="45000"/>
            </a:pPr>
            <a:r>
              <a:rPr lang="fr-FR" sz="2800" dirty="0">
                <a:solidFill>
                  <a:srgbClr val="FF3333"/>
                </a:solidFill>
                <a:ea typeface="Lucida Sans Unicode" pitchFamily="34" charset="0"/>
                <a:cs typeface="Tahoma" pitchFamily="34" charset="0"/>
              </a:rPr>
              <a:t>1- </a:t>
            </a:r>
            <a:r>
              <a:rPr lang="fr-FR" sz="2800" u="sng" dirty="0">
                <a:solidFill>
                  <a:srgbClr val="FF3333"/>
                </a:solidFill>
                <a:ea typeface="Lucida Sans Unicode" pitchFamily="34" charset="0"/>
                <a:cs typeface="Tahoma" pitchFamily="34" charset="0"/>
              </a:rPr>
              <a:t>Les variations de l'organisme lors d'un effort</a:t>
            </a:r>
          </a:p>
          <a:p>
            <a:pPr marL="0" lvl="1" algn="just" hangingPunct="0">
              <a:buSzPct val="45000"/>
            </a:pPr>
            <a:r>
              <a:rPr lang="fr-FR" sz="2800" u="sng" dirty="0">
                <a:solidFill>
                  <a:srgbClr val="0070C0"/>
                </a:solidFill>
                <a:ea typeface="Lucida Sans Unicode" pitchFamily="34" charset="0"/>
                <a:cs typeface="Tahoma" pitchFamily="34" charset="0"/>
                <a:hlinkClick r:id="rId3" action="ppaction://hlinkfile"/>
              </a:rPr>
              <a:t>Activité 1</a:t>
            </a:r>
            <a:endParaRPr lang="fr-FR" sz="2800" u="sng" dirty="0">
              <a:solidFill>
                <a:srgbClr val="0070C0"/>
              </a:solidFill>
              <a:ea typeface="Lucida Sans Unicode" pitchFamily="34" charset="0"/>
              <a:cs typeface="Tahoma" pitchFamily="34" charset="0"/>
            </a:endParaRPr>
          </a:p>
          <a:p>
            <a:pPr>
              <a:spcAft>
                <a:spcPts val="1413"/>
              </a:spcAft>
              <a:buSzPct val="45000"/>
            </a:pPr>
            <a:r>
              <a:rPr lang="en-US" sz="2800" b="1" u="sng" dirty="0" err="1">
                <a:solidFill>
                  <a:srgbClr val="0000FF"/>
                </a:solidFill>
                <a:ea typeface="Lucida Sans Unicode" pitchFamily="34" charset="0"/>
                <a:cs typeface="Arial" pitchFamily="34" charset="0"/>
              </a:rPr>
              <a:t>Bilan</a:t>
            </a:r>
            <a:r>
              <a:rPr lang="en-US" sz="2800" dirty="0">
                <a:solidFill>
                  <a:srgbClr val="0000FF"/>
                </a:solidFill>
                <a:ea typeface="Lucida Sans Unicode" pitchFamily="34" charset="0"/>
                <a:cs typeface="Arial" pitchFamily="34" charset="0"/>
              </a:rPr>
              <a:t> : Au </a:t>
            </a:r>
            <a:r>
              <a:rPr lang="en-US" sz="2800" dirty="0" err="1">
                <a:solidFill>
                  <a:srgbClr val="0000FF"/>
                </a:solidFill>
                <a:ea typeface="Lucida Sans Unicode" pitchFamily="34" charset="0"/>
                <a:cs typeface="Arial" pitchFamily="34" charset="0"/>
              </a:rPr>
              <a:t>cours</a:t>
            </a:r>
            <a:r>
              <a:rPr lang="en-US" sz="2800" dirty="0">
                <a:solidFill>
                  <a:srgbClr val="0000FF"/>
                </a:solidFill>
                <a:ea typeface="Lucida Sans Unicode" pitchFamily="34" charset="0"/>
                <a:cs typeface="Arial" pitchFamily="34" charset="0"/>
              </a:rPr>
              <a:t> </a:t>
            </a:r>
            <a:r>
              <a:rPr lang="en-US" sz="2800" dirty="0" err="1">
                <a:solidFill>
                  <a:srgbClr val="0000FF"/>
                </a:solidFill>
                <a:ea typeface="Lucida Sans Unicode" pitchFamily="34" charset="0"/>
                <a:cs typeface="Arial" pitchFamily="34" charset="0"/>
              </a:rPr>
              <a:t>d'une</a:t>
            </a:r>
            <a:r>
              <a:rPr lang="en-US" sz="2800" dirty="0">
                <a:solidFill>
                  <a:srgbClr val="0000FF"/>
                </a:solidFill>
                <a:ea typeface="Lucida Sans Unicode" pitchFamily="34" charset="0"/>
                <a:cs typeface="Arial" pitchFamily="34" charset="0"/>
              </a:rPr>
              <a:t> </a:t>
            </a:r>
            <a:r>
              <a:rPr lang="en-US" sz="2800" dirty="0" err="1">
                <a:solidFill>
                  <a:srgbClr val="0000FF"/>
                </a:solidFill>
                <a:ea typeface="Lucida Sans Unicode" pitchFamily="34" charset="0"/>
                <a:cs typeface="Arial" pitchFamily="34" charset="0"/>
              </a:rPr>
              <a:t>activité</a:t>
            </a:r>
            <a:r>
              <a:rPr lang="en-US" sz="2800" dirty="0">
                <a:solidFill>
                  <a:srgbClr val="0000FF"/>
                </a:solidFill>
                <a:ea typeface="Lucida Sans Unicode" pitchFamily="34" charset="0"/>
                <a:cs typeface="Arial" pitchFamily="34" charset="0"/>
              </a:rPr>
              <a:t> </a:t>
            </a:r>
            <a:r>
              <a:rPr lang="en-US" sz="2800" dirty="0" err="1">
                <a:solidFill>
                  <a:srgbClr val="0000FF"/>
                </a:solidFill>
                <a:ea typeface="Lucida Sans Unicode" pitchFamily="34" charset="0"/>
                <a:cs typeface="Arial" pitchFamily="34" charset="0"/>
              </a:rPr>
              <a:t>musculaire</a:t>
            </a:r>
            <a:r>
              <a:rPr lang="en-US" sz="2800" dirty="0">
                <a:solidFill>
                  <a:srgbClr val="0000FF"/>
                </a:solidFill>
                <a:ea typeface="Lucida Sans Unicode" pitchFamily="34" charset="0"/>
                <a:cs typeface="Arial" pitchFamily="34" charset="0"/>
              </a:rPr>
              <a:t>, des modifications  </a:t>
            </a:r>
            <a:r>
              <a:rPr lang="en-US" sz="2800" dirty="0" err="1">
                <a:solidFill>
                  <a:srgbClr val="0000FF"/>
                </a:solidFill>
                <a:ea typeface="Lucida Sans Unicode" pitchFamily="34" charset="0"/>
                <a:cs typeface="Arial" pitchFamily="34" charset="0"/>
              </a:rPr>
              <a:t>s'observent</a:t>
            </a:r>
            <a:r>
              <a:rPr lang="en-US" sz="2800" dirty="0">
                <a:solidFill>
                  <a:srgbClr val="0000FF"/>
                </a:solidFill>
                <a:ea typeface="Lucida Sans Unicode" pitchFamily="34" charset="0"/>
                <a:cs typeface="Arial" pitchFamily="34" charset="0"/>
              </a:rPr>
              <a:t> à </a:t>
            </a:r>
            <a:r>
              <a:rPr lang="en-US" sz="2800" dirty="0" err="1">
                <a:solidFill>
                  <a:srgbClr val="0000FF"/>
                </a:solidFill>
                <a:ea typeface="Lucida Sans Unicode" pitchFamily="34" charset="0"/>
                <a:cs typeface="Arial" pitchFamily="34" charset="0"/>
              </a:rPr>
              <a:t>l'échelle</a:t>
            </a:r>
            <a:r>
              <a:rPr lang="en-US" sz="2800" dirty="0">
                <a:solidFill>
                  <a:srgbClr val="0000FF"/>
                </a:solidFill>
                <a:ea typeface="Lucida Sans Unicode" pitchFamily="34" charset="0"/>
                <a:cs typeface="Arial" pitchFamily="34" charset="0"/>
              </a:rPr>
              <a:t> de </a:t>
            </a:r>
            <a:r>
              <a:rPr lang="en-US" sz="2800" dirty="0" err="1">
                <a:solidFill>
                  <a:srgbClr val="0000FF"/>
                </a:solidFill>
                <a:ea typeface="Lucida Sans Unicode" pitchFamily="34" charset="0"/>
                <a:cs typeface="Arial" pitchFamily="34" charset="0"/>
              </a:rPr>
              <a:t>l'organisme</a:t>
            </a:r>
            <a:r>
              <a:rPr lang="en-US" sz="2800" dirty="0">
                <a:solidFill>
                  <a:srgbClr val="0000FF"/>
                </a:solidFill>
                <a:ea typeface="Lucida Sans Unicode" pitchFamily="34" charset="0"/>
                <a:cs typeface="Arial" pitchFamily="34" charset="0"/>
              </a:rPr>
              <a:t> :</a:t>
            </a:r>
          </a:p>
          <a:p>
            <a:pPr>
              <a:spcAft>
                <a:spcPts val="1413"/>
              </a:spcAft>
              <a:buSzPct val="45000"/>
            </a:pPr>
            <a:r>
              <a:rPr lang="en-US" sz="2800" dirty="0">
                <a:solidFill>
                  <a:srgbClr val="0000FF"/>
                </a:solidFill>
                <a:ea typeface="Lucida Sans Unicode" pitchFamily="34" charset="0"/>
                <a:cs typeface="Arial" pitchFamily="34" charset="0"/>
              </a:rPr>
              <a:t>- augmentation des </a:t>
            </a:r>
            <a:r>
              <a:rPr lang="en-US" sz="2800" dirty="0" err="1">
                <a:solidFill>
                  <a:srgbClr val="0000FF"/>
                </a:solidFill>
                <a:ea typeface="Lucida Sans Unicode" pitchFamily="34" charset="0"/>
                <a:cs typeface="Arial" pitchFamily="34" charset="0"/>
              </a:rPr>
              <a:t>fréquence</a:t>
            </a:r>
            <a:r>
              <a:rPr lang="en-US" sz="2800" dirty="0">
                <a:solidFill>
                  <a:srgbClr val="0000FF"/>
                </a:solidFill>
                <a:ea typeface="Lucida Sans Unicode" pitchFamily="34" charset="0"/>
                <a:cs typeface="Arial" pitchFamily="34" charset="0"/>
              </a:rPr>
              <a:t> </a:t>
            </a:r>
            <a:r>
              <a:rPr lang="en-US" sz="2800" dirty="0" err="1">
                <a:solidFill>
                  <a:srgbClr val="0000FF"/>
                </a:solidFill>
                <a:ea typeface="Lucida Sans Unicode" pitchFamily="34" charset="0"/>
                <a:cs typeface="Arial" pitchFamily="34" charset="0"/>
              </a:rPr>
              <a:t>cardiaque</a:t>
            </a:r>
            <a:r>
              <a:rPr lang="en-US" sz="2800" dirty="0">
                <a:solidFill>
                  <a:srgbClr val="0000FF"/>
                </a:solidFill>
                <a:ea typeface="Lucida Sans Unicode" pitchFamily="34" charset="0"/>
                <a:cs typeface="Arial" pitchFamily="34" charset="0"/>
              </a:rPr>
              <a:t> et </a:t>
            </a:r>
            <a:r>
              <a:rPr lang="en-US" sz="2800" dirty="0" err="1">
                <a:solidFill>
                  <a:srgbClr val="0000FF"/>
                </a:solidFill>
                <a:ea typeface="Lucida Sans Unicode" pitchFamily="34" charset="0"/>
                <a:cs typeface="Arial" pitchFamily="34" charset="0"/>
              </a:rPr>
              <a:t>respiratoire</a:t>
            </a:r>
            <a:r>
              <a:rPr lang="en-US" sz="2800" dirty="0">
                <a:solidFill>
                  <a:srgbClr val="0000FF"/>
                </a:solidFill>
                <a:ea typeface="Lucida Sans Unicode" pitchFamily="34" charset="0"/>
                <a:cs typeface="Arial" pitchFamily="34" charset="0"/>
              </a:rPr>
              <a:t> ;</a:t>
            </a:r>
          </a:p>
          <a:p>
            <a:pPr>
              <a:spcAft>
                <a:spcPts val="1413"/>
              </a:spcAft>
              <a:buSzPct val="45000"/>
            </a:pPr>
            <a:r>
              <a:rPr lang="en-US" sz="2800" dirty="0">
                <a:solidFill>
                  <a:srgbClr val="0000FF"/>
                </a:solidFill>
                <a:ea typeface="Lucida Sans Unicode" pitchFamily="34" charset="0"/>
                <a:cs typeface="Arial" pitchFamily="34" charset="0"/>
              </a:rPr>
              <a:t>- augmentation de la </a:t>
            </a:r>
            <a:r>
              <a:rPr lang="en-US" sz="2800" dirty="0" err="1">
                <a:solidFill>
                  <a:srgbClr val="0000FF"/>
                </a:solidFill>
                <a:ea typeface="Lucida Sans Unicode" pitchFamily="34" charset="0"/>
                <a:cs typeface="Arial" pitchFamily="34" charset="0"/>
              </a:rPr>
              <a:t>température</a:t>
            </a:r>
            <a:r>
              <a:rPr lang="en-US" sz="2800" dirty="0">
                <a:solidFill>
                  <a:srgbClr val="0000FF"/>
                </a:solidFill>
                <a:ea typeface="Lucida Sans Unicode" pitchFamily="34" charset="0"/>
                <a:cs typeface="Arial" pitchFamily="34" charset="0"/>
              </a:rPr>
              <a:t> </a:t>
            </a:r>
            <a:r>
              <a:rPr lang="en-US" sz="2800" dirty="0" err="1">
                <a:solidFill>
                  <a:srgbClr val="0000FF"/>
                </a:solidFill>
                <a:ea typeface="Lucida Sans Unicode" pitchFamily="34" charset="0"/>
                <a:cs typeface="Arial" pitchFamily="34" charset="0"/>
              </a:rPr>
              <a:t>corporelle</a:t>
            </a:r>
            <a:r>
              <a:rPr lang="en-US" sz="2800" dirty="0">
                <a:solidFill>
                  <a:srgbClr val="0000FF"/>
                </a:solidFill>
                <a:ea typeface="Lucida Sans Unicode" pitchFamily="34" charset="0"/>
                <a:cs typeface="Arial" pitchFamily="34" charset="0"/>
              </a:rPr>
              <a:t> (</a:t>
            </a:r>
            <a:r>
              <a:rPr lang="en-US" sz="2800" dirty="0" err="1">
                <a:solidFill>
                  <a:srgbClr val="0000FF"/>
                </a:solidFill>
                <a:ea typeface="Lucida Sans Unicode" pitchFamily="34" charset="0"/>
                <a:cs typeface="Arial" pitchFamily="34" charset="0"/>
              </a:rPr>
              <a:t>rougeur</a:t>
            </a:r>
            <a:r>
              <a:rPr lang="en-US" sz="2800" dirty="0">
                <a:solidFill>
                  <a:srgbClr val="0000FF"/>
                </a:solidFill>
                <a:ea typeface="Lucida Sans Unicode" pitchFamily="34" charset="0"/>
                <a:cs typeface="Arial" pitchFamily="34" charset="0"/>
              </a:rPr>
              <a:t>);</a:t>
            </a:r>
          </a:p>
          <a:p>
            <a:pPr>
              <a:spcAft>
                <a:spcPts val="1413"/>
              </a:spcAft>
              <a:buSzPct val="45000"/>
              <a:buFontTx/>
              <a:buChar char="-"/>
            </a:pPr>
            <a:r>
              <a:rPr lang="en-US" sz="2800" dirty="0">
                <a:solidFill>
                  <a:srgbClr val="0000FF"/>
                </a:solidFill>
                <a:ea typeface="Lucida Sans Unicode" pitchFamily="34" charset="0"/>
                <a:cs typeface="Arial" pitchFamily="34" charset="0"/>
              </a:rPr>
              <a:t>transpiration (</a:t>
            </a:r>
            <a:r>
              <a:rPr lang="en-US" sz="2800" dirty="0" err="1">
                <a:solidFill>
                  <a:srgbClr val="0000FF"/>
                </a:solidFill>
                <a:ea typeface="Lucida Sans Unicode" pitchFamily="34" charset="0"/>
                <a:cs typeface="Arial" pitchFamily="34" charset="0"/>
              </a:rPr>
              <a:t>perte</a:t>
            </a:r>
            <a:r>
              <a:rPr lang="en-US" sz="2800" dirty="0">
                <a:solidFill>
                  <a:srgbClr val="0000FF"/>
                </a:solidFill>
                <a:ea typeface="Lucida Sans Unicode" pitchFamily="34" charset="0"/>
                <a:cs typeface="Arial" pitchFamily="34" charset="0"/>
              </a:rPr>
              <a:t> </a:t>
            </a:r>
            <a:r>
              <a:rPr lang="en-US" sz="2800" dirty="0" err="1">
                <a:solidFill>
                  <a:srgbClr val="0000FF"/>
                </a:solidFill>
                <a:ea typeface="Lucida Sans Unicode" pitchFamily="34" charset="0"/>
                <a:cs typeface="Arial" pitchFamily="34" charset="0"/>
              </a:rPr>
              <a:t>d'eau</a:t>
            </a:r>
            <a:r>
              <a:rPr lang="en-US" sz="2800" dirty="0">
                <a:solidFill>
                  <a:srgbClr val="0000FF"/>
                </a:solidFill>
                <a:ea typeface="Lucida Sans Unicode" pitchFamily="34" charset="0"/>
                <a:cs typeface="Arial" pitchFamily="34" charset="0"/>
              </a:rPr>
              <a:t>) </a:t>
            </a:r>
            <a:r>
              <a:rPr lang="en-US" sz="2800" dirty="0" smtClean="0">
                <a:solidFill>
                  <a:srgbClr val="0000FF"/>
                </a:solidFill>
                <a:ea typeface="Lucida Sans Unicode" pitchFamily="34" charset="0"/>
                <a:cs typeface="Arial" pitchFamily="34" charset="0"/>
              </a:rPr>
              <a:t>;</a:t>
            </a:r>
            <a:endParaRPr lang="en-US" sz="2800" dirty="0">
              <a:solidFill>
                <a:srgbClr val="0000FF"/>
              </a:solidFill>
              <a:ea typeface="Lucida Sans Unicode" pitchFamily="34" charset="0"/>
              <a:cs typeface="Arial" pitchFamily="34"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Espace réservé du texte 1"/>
          <p:cNvSpPr>
            <a:spLocks noGrp="1"/>
          </p:cNvSpPr>
          <p:nvPr>
            <p:ph type="body" idx="4294967295"/>
          </p:nvPr>
        </p:nvSpPr>
        <p:spPr>
          <a:xfrm>
            <a:off x="0" y="360363"/>
            <a:ext cx="9074150" cy="1563687"/>
          </a:xfrm>
        </p:spPr>
        <p:txBody>
          <a:bodyPr>
            <a:spAutoFit/>
          </a:bodyPr>
          <a:lstStyle/>
          <a:p>
            <a:pPr marL="0" indent="0" algn="just" eaLnBrk="1" hangingPunct="1">
              <a:spcBef>
                <a:spcPct val="0"/>
              </a:spcBef>
              <a:spcAft>
                <a:spcPts val="1413"/>
              </a:spcAft>
              <a:buClr>
                <a:srgbClr val="000000"/>
              </a:buClr>
              <a:buSzPct val="45000"/>
              <a:buFont typeface="StarSymbol" charset="2"/>
              <a:buNone/>
            </a:pPr>
            <a:r>
              <a:rPr lang="en-US" sz="2800" dirty="0" err="1" smtClean="0">
                <a:solidFill>
                  <a:srgbClr val="00AE00"/>
                </a:solidFill>
                <a:latin typeface="Arial" pitchFamily="34" charset="0"/>
                <a:ea typeface="Lucida Sans Unicode" pitchFamily="34" charset="0"/>
                <a:cs typeface="Arial" pitchFamily="34" charset="0"/>
              </a:rPr>
              <a:t>Pourquoi</a:t>
            </a:r>
            <a:r>
              <a:rPr lang="en-US" sz="2800" dirty="0" smtClean="0">
                <a:solidFill>
                  <a:srgbClr val="00AE00"/>
                </a:solidFill>
                <a:latin typeface="Arial" pitchFamily="34" charset="0"/>
                <a:ea typeface="Lucida Sans Unicode" pitchFamily="34" charset="0"/>
                <a:cs typeface="Arial" pitchFamily="34" charset="0"/>
              </a:rPr>
              <a:t> </a:t>
            </a:r>
            <a:r>
              <a:rPr lang="en-US" sz="2800" dirty="0" err="1" smtClean="0">
                <a:solidFill>
                  <a:srgbClr val="00AE00"/>
                </a:solidFill>
                <a:latin typeface="Arial" pitchFamily="34" charset="0"/>
                <a:ea typeface="Lucida Sans Unicode" pitchFamily="34" charset="0"/>
                <a:cs typeface="Arial" pitchFamily="34" charset="0"/>
              </a:rPr>
              <a:t>une</a:t>
            </a:r>
            <a:r>
              <a:rPr lang="en-US" sz="2800" dirty="0" smtClean="0">
                <a:solidFill>
                  <a:srgbClr val="00AE00"/>
                </a:solidFill>
                <a:latin typeface="Arial" pitchFamily="34" charset="0"/>
                <a:ea typeface="Lucida Sans Unicode" pitchFamily="34" charset="0"/>
                <a:cs typeface="Arial" pitchFamily="34" charset="0"/>
              </a:rPr>
              <a:t> augmentation des </a:t>
            </a:r>
            <a:r>
              <a:rPr lang="en-US" sz="2800" dirty="0" err="1" smtClean="0">
                <a:solidFill>
                  <a:srgbClr val="00AE00"/>
                </a:solidFill>
                <a:latin typeface="Arial" pitchFamily="34" charset="0"/>
                <a:ea typeface="Lucida Sans Unicode" pitchFamily="34" charset="0"/>
                <a:cs typeface="Arial" pitchFamily="34" charset="0"/>
              </a:rPr>
              <a:t>fréquence</a:t>
            </a:r>
            <a:r>
              <a:rPr lang="en-US" sz="2800" dirty="0" smtClean="0">
                <a:solidFill>
                  <a:srgbClr val="00AE00"/>
                </a:solidFill>
                <a:latin typeface="Arial" pitchFamily="34" charset="0"/>
                <a:ea typeface="Lucida Sans Unicode" pitchFamily="34" charset="0"/>
                <a:cs typeface="Arial" pitchFamily="34" charset="0"/>
              </a:rPr>
              <a:t> </a:t>
            </a:r>
            <a:r>
              <a:rPr lang="en-US" sz="2800" dirty="0" err="1" smtClean="0">
                <a:solidFill>
                  <a:srgbClr val="00AE00"/>
                </a:solidFill>
                <a:latin typeface="Arial" pitchFamily="34" charset="0"/>
                <a:ea typeface="Lucida Sans Unicode" pitchFamily="34" charset="0"/>
                <a:cs typeface="Arial" pitchFamily="34" charset="0"/>
              </a:rPr>
              <a:t>cardiaque</a:t>
            </a:r>
            <a:r>
              <a:rPr lang="en-US" sz="2800" dirty="0" smtClean="0">
                <a:solidFill>
                  <a:srgbClr val="00AE00"/>
                </a:solidFill>
                <a:latin typeface="Arial" pitchFamily="34" charset="0"/>
                <a:ea typeface="Lucida Sans Unicode" pitchFamily="34" charset="0"/>
                <a:cs typeface="Arial" pitchFamily="34" charset="0"/>
              </a:rPr>
              <a:t> et </a:t>
            </a:r>
            <a:r>
              <a:rPr lang="en-US" sz="2800" dirty="0" err="1" smtClean="0">
                <a:solidFill>
                  <a:srgbClr val="00AE00"/>
                </a:solidFill>
                <a:latin typeface="Arial" pitchFamily="34" charset="0"/>
                <a:ea typeface="Lucida Sans Unicode" pitchFamily="34" charset="0"/>
                <a:cs typeface="Arial" pitchFamily="34" charset="0"/>
              </a:rPr>
              <a:t>respiratoire</a:t>
            </a:r>
            <a:r>
              <a:rPr lang="en-US" sz="2800" dirty="0" smtClean="0">
                <a:solidFill>
                  <a:srgbClr val="00AE00"/>
                </a:solidFill>
                <a:latin typeface="Arial" pitchFamily="34" charset="0"/>
                <a:ea typeface="Lucida Sans Unicode" pitchFamily="34" charset="0"/>
                <a:cs typeface="Arial" pitchFamily="34" charset="0"/>
              </a:rPr>
              <a:t> </a:t>
            </a:r>
            <a:r>
              <a:rPr lang="en-US" sz="2800" dirty="0" err="1" smtClean="0">
                <a:solidFill>
                  <a:srgbClr val="00AE00"/>
                </a:solidFill>
                <a:latin typeface="Arial" pitchFamily="34" charset="0"/>
                <a:ea typeface="Lucida Sans Unicode" pitchFamily="34" charset="0"/>
                <a:cs typeface="Arial" pitchFamily="34" charset="0"/>
              </a:rPr>
              <a:t>sont</a:t>
            </a:r>
            <a:r>
              <a:rPr lang="en-US" sz="2800" dirty="0" smtClean="0">
                <a:solidFill>
                  <a:srgbClr val="00AE00"/>
                </a:solidFill>
                <a:latin typeface="Arial" pitchFamily="34" charset="0"/>
                <a:ea typeface="Lucida Sans Unicode" pitchFamily="34" charset="0"/>
                <a:cs typeface="Arial" pitchFamily="34" charset="0"/>
              </a:rPr>
              <a:t> - </a:t>
            </a:r>
            <a:r>
              <a:rPr lang="en-US" sz="2800" dirty="0" err="1" smtClean="0">
                <a:solidFill>
                  <a:srgbClr val="00AE00"/>
                </a:solidFill>
                <a:latin typeface="Arial" pitchFamily="34" charset="0"/>
                <a:ea typeface="Lucida Sans Unicode" pitchFamily="34" charset="0"/>
                <a:cs typeface="Arial" pitchFamily="34" charset="0"/>
              </a:rPr>
              <a:t>elles</a:t>
            </a:r>
            <a:r>
              <a:rPr lang="en-US" sz="2800" dirty="0" smtClean="0">
                <a:solidFill>
                  <a:srgbClr val="00AE00"/>
                </a:solidFill>
                <a:latin typeface="Arial" pitchFamily="34" charset="0"/>
                <a:ea typeface="Lucida Sans Unicode" pitchFamily="34" charset="0"/>
                <a:cs typeface="Arial" pitchFamily="34" charset="0"/>
              </a:rPr>
              <a:t> </a:t>
            </a:r>
            <a:r>
              <a:rPr lang="en-US" sz="2800" dirty="0" err="1" smtClean="0">
                <a:solidFill>
                  <a:srgbClr val="00AE00"/>
                </a:solidFill>
                <a:latin typeface="Arial" pitchFamily="34" charset="0"/>
                <a:ea typeface="Lucida Sans Unicode" pitchFamily="34" charset="0"/>
                <a:cs typeface="Arial" pitchFamily="34" charset="0"/>
              </a:rPr>
              <a:t>observées</a:t>
            </a:r>
            <a:r>
              <a:rPr lang="en-US" sz="2800" dirty="0" smtClean="0">
                <a:solidFill>
                  <a:srgbClr val="00AE00"/>
                </a:solidFill>
                <a:latin typeface="Arial" pitchFamily="34" charset="0"/>
                <a:ea typeface="Lucida Sans Unicode" pitchFamily="34" charset="0"/>
                <a:cs typeface="Arial" pitchFamily="34" charset="0"/>
              </a:rPr>
              <a:t> </a:t>
            </a:r>
            <a:r>
              <a:rPr lang="en-US" sz="2800" dirty="0" err="1" smtClean="0">
                <a:solidFill>
                  <a:srgbClr val="00AE00"/>
                </a:solidFill>
                <a:latin typeface="Arial" pitchFamily="34" charset="0"/>
                <a:ea typeface="Lucida Sans Unicode" pitchFamily="34" charset="0"/>
                <a:cs typeface="Arial" pitchFamily="34" charset="0"/>
              </a:rPr>
              <a:t>lors</a:t>
            </a:r>
            <a:r>
              <a:rPr lang="en-US" sz="2800" dirty="0" smtClean="0">
                <a:solidFill>
                  <a:srgbClr val="00AE00"/>
                </a:solidFill>
                <a:latin typeface="Arial" pitchFamily="34" charset="0"/>
                <a:ea typeface="Lucida Sans Unicode" pitchFamily="34" charset="0"/>
                <a:cs typeface="Arial" pitchFamily="34" charset="0"/>
              </a:rPr>
              <a:t> d'un effort ?</a:t>
            </a:r>
          </a:p>
          <a:p>
            <a:pPr marL="0" indent="0" algn="just" eaLnBrk="1" hangingPunct="1">
              <a:spcBef>
                <a:spcPct val="0"/>
              </a:spcBef>
              <a:spcAft>
                <a:spcPts val="1413"/>
              </a:spcAft>
              <a:buClr>
                <a:srgbClr val="000000"/>
              </a:buClr>
              <a:buSzPct val="45000"/>
              <a:buFont typeface="StarSymbol" charset="2"/>
              <a:buNone/>
            </a:pPr>
            <a:r>
              <a:rPr lang="en-US" sz="2800" u="sng" dirty="0" err="1" smtClean="0">
                <a:solidFill>
                  <a:srgbClr val="0000FF"/>
                </a:solidFill>
                <a:latin typeface="Arial" pitchFamily="34" charset="0"/>
                <a:ea typeface="Lucida Sans Unicode" pitchFamily="34" charset="0"/>
                <a:cs typeface="Arial" pitchFamily="34" charset="0"/>
                <a:hlinkClick r:id="rId3" action="ppaction://hlinksldjump"/>
              </a:rPr>
              <a:t>Activité</a:t>
            </a:r>
            <a:r>
              <a:rPr lang="en-US" sz="2800" u="sng" dirty="0" smtClean="0">
                <a:solidFill>
                  <a:srgbClr val="0000FF"/>
                </a:solidFill>
                <a:latin typeface="Arial" pitchFamily="34" charset="0"/>
                <a:ea typeface="Lucida Sans Unicode" pitchFamily="34" charset="0"/>
                <a:cs typeface="Arial" pitchFamily="34" charset="0"/>
                <a:hlinkClick r:id="rId3" action="ppaction://hlinksldjump"/>
              </a:rPr>
              <a:t> 2</a:t>
            </a:r>
            <a:endParaRPr lang="en-US" sz="2800" u="sng" dirty="0" smtClean="0">
              <a:solidFill>
                <a:srgbClr val="0000FF"/>
              </a:solidFill>
              <a:latin typeface="Arial" pitchFamily="34" charset="0"/>
              <a:ea typeface="Lucida Sans Unicode" pitchFamily="34" charset="0"/>
              <a:cs typeface="Arial" pitchFamily="34" charset="0"/>
              <a:hlinkClick r:id="rId4" action="ppaction://hlinkfile"/>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3"/>
          <p:cNvPicPr>
            <a:picLocks noChangeAspect="1"/>
          </p:cNvPicPr>
          <p:nvPr/>
        </p:nvPicPr>
        <p:blipFill>
          <a:blip r:embed="rId2" cstate="print">
            <a:lum bright="20000"/>
          </a:blip>
          <a:srcRect l="19888"/>
          <a:stretch>
            <a:fillRect/>
          </a:stretch>
        </p:blipFill>
        <p:spPr bwMode="auto">
          <a:xfrm>
            <a:off x="0" y="1511300"/>
            <a:ext cx="6524625" cy="3635375"/>
          </a:xfrm>
          <a:prstGeom prst="rect">
            <a:avLst/>
          </a:prstGeom>
          <a:noFill/>
          <a:ln w="9525">
            <a:noFill/>
            <a:miter lim="800000"/>
            <a:headEnd/>
            <a:tailEnd/>
          </a:ln>
        </p:spPr>
      </p:pic>
      <p:sp>
        <p:nvSpPr>
          <p:cNvPr id="39938" name="Line 2"/>
          <p:cNvSpPr>
            <a:spLocks noChangeShapeType="1"/>
          </p:cNvSpPr>
          <p:nvPr/>
        </p:nvSpPr>
        <p:spPr bwMode="auto">
          <a:xfrm flipH="1">
            <a:off x="4068763" y="2376488"/>
            <a:ext cx="2447925" cy="0"/>
          </a:xfrm>
          <a:prstGeom prst="line">
            <a:avLst/>
          </a:prstGeom>
          <a:noFill/>
          <a:ln w="38100">
            <a:solidFill>
              <a:srgbClr val="000000"/>
            </a:solidFill>
            <a:miter lim="800000"/>
            <a:headEnd/>
            <a:tailEnd type="arrow" w="med" len="med"/>
          </a:ln>
        </p:spPr>
        <p:txBody>
          <a:bodyPr lIns="158760" tIns="82440" rIns="158760" bIns="82440"/>
          <a:lstStyle/>
          <a:p>
            <a:pPr eaLnBrk="0" hangingPunct="0">
              <a:defRPr/>
            </a:pPr>
            <a:endParaRPr lang="fr-FR">
              <a:ln w="38100">
                <a:solidFill>
                  <a:sysClr val="windowText" lastClr="000000"/>
                </a:solidFill>
              </a:ln>
            </a:endParaRPr>
          </a:p>
        </p:txBody>
      </p:sp>
      <p:sp>
        <p:nvSpPr>
          <p:cNvPr id="39937" name="Line 1"/>
          <p:cNvSpPr>
            <a:spLocks noChangeShapeType="1"/>
          </p:cNvSpPr>
          <p:nvPr/>
        </p:nvSpPr>
        <p:spPr bwMode="auto">
          <a:xfrm flipH="1">
            <a:off x="2051050" y="3671888"/>
            <a:ext cx="4465638" cy="73025"/>
          </a:xfrm>
          <a:prstGeom prst="line">
            <a:avLst/>
          </a:prstGeom>
          <a:noFill/>
          <a:ln w="38100">
            <a:solidFill>
              <a:srgbClr val="000000"/>
            </a:solidFill>
            <a:miter lim="800000"/>
            <a:headEnd/>
            <a:tailEnd type="arrow" w="med" len="med"/>
          </a:ln>
        </p:spPr>
        <p:txBody>
          <a:bodyPr rot="10800000" lIns="158760" tIns="82440" rIns="158760" bIns="82440"/>
          <a:lstStyle/>
          <a:p>
            <a:endParaRPr lang="fr-FR"/>
          </a:p>
        </p:txBody>
      </p:sp>
      <p:sp>
        <p:nvSpPr>
          <p:cNvPr id="39940" name="Rectangle 4"/>
          <p:cNvSpPr>
            <a:spLocks noChangeArrowheads="1"/>
          </p:cNvSpPr>
          <p:nvPr/>
        </p:nvSpPr>
        <p:spPr bwMode="auto">
          <a:xfrm>
            <a:off x="0" y="61913"/>
            <a:ext cx="9720263" cy="954087"/>
          </a:xfrm>
          <a:prstGeom prst="rect">
            <a:avLst/>
          </a:prstGeom>
          <a:solidFill>
            <a:schemeClr val="accent3">
              <a:lumMod val="20000"/>
              <a:lumOff val="80000"/>
            </a:schemeClr>
          </a:solidFill>
          <a:ln w="9525">
            <a:solidFill>
              <a:schemeClr val="accent1"/>
            </a:solidFill>
            <a:miter lim="800000"/>
            <a:headEnd/>
            <a:tailEnd/>
          </a:ln>
          <a:effectLst/>
        </p:spPr>
        <p:txBody>
          <a:bodyPr anchor="ctr">
            <a:spAutoFit/>
          </a:bodyPr>
          <a:lstStyle/>
          <a:p>
            <a:pPr algn="ctr" eaLnBrk="0" hangingPunct="0">
              <a:defRPr/>
            </a:pPr>
            <a:r>
              <a:rPr lang="fr-FR" sz="2800" b="1" dirty="0">
                <a:solidFill>
                  <a:schemeClr val="accent1"/>
                </a:solidFill>
                <a:ea typeface="Lucida Sans Unicode" pitchFamily="34" charset="0"/>
                <a:cs typeface="Arial" pitchFamily="34" charset="0"/>
              </a:rPr>
              <a:t>Activité 2 : </a:t>
            </a:r>
            <a:r>
              <a:rPr lang="fr-FR" sz="2800" b="1" i="1" dirty="0">
                <a:solidFill>
                  <a:schemeClr val="accent1"/>
                </a:solidFill>
                <a:ea typeface="Lucida Sans Unicode" pitchFamily="34" charset="0"/>
                <a:cs typeface="Arial" pitchFamily="34" charset="0"/>
              </a:rPr>
              <a:t>Pourquoi une augmentation </a:t>
            </a:r>
            <a:r>
              <a:rPr lang="fr-FR" sz="2800" b="1" i="1" dirty="0">
                <a:solidFill>
                  <a:schemeClr val="accent1"/>
                </a:solidFill>
                <a:ea typeface="Arial" pitchFamily="34" charset="0"/>
                <a:cs typeface="Arial" pitchFamily="34" charset="0"/>
              </a:rPr>
              <a:t>de fréquence cardiaque et respiratoire est observée lors d'un effort</a:t>
            </a:r>
            <a:endParaRPr lang="fr-FR" sz="2800" b="1" dirty="0">
              <a:solidFill>
                <a:schemeClr val="accent1"/>
              </a:solidFill>
              <a:cs typeface="Arial" pitchFamily="34" charset="0"/>
            </a:endParaRPr>
          </a:p>
        </p:txBody>
      </p:sp>
      <p:sp>
        <p:nvSpPr>
          <p:cNvPr id="8198" name="Rectangle 5"/>
          <p:cNvSpPr>
            <a:spLocks noChangeArrowheads="1"/>
          </p:cNvSpPr>
          <p:nvPr/>
        </p:nvSpPr>
        <p:spPr bwMode="auto">
          <a:xfrm>
            <a:off x="0" y="457200"/>
            <a:ext cx="9720263" cy="0"/>
          </a:xfrm>
          <a:prstGeom prst="rect">
            <a:avLst/>
          </a:prstGeom>
          <a:noFill/>
          <a:ln w="9525">
            <a:noFill/>
            <a:miter lim="800000"/>
            <a:headEnd/>
            <a:tailEnd/>
          </a:ln>
        </p:spPr>
        <p:txBody>
          <a:bodyPr wrap="none" anchor="ctr">
            <a:spAutoFit/>
          </a:bodyPr>
          <a:lstStyle/>
          <a:p>
            <a:pPr algn="ctr" eaLnBrk="0" hangingPunct="0"/>
            <a:r>
              <a:rPr lang="fr-FR" sz="1200">
                <a:latin typeface="Times New Roman" pitchFamily="18" charset="0"/>
                <a:ea typeface="Lucida Sans Unicode" pitchFamily="34" charset="0"/>
                <a:cs typeface="Times New Roman" pitchFamily="18" charset="0"/>
              </a:rPr>
              <a:t> </a:t>
            </a:r>
            <a:endParaRPr lang="fr-FR">
              <a:ea typeface="Lucida Sans Unicode" pitchFamily="34" charset="0"/>
              <a:cs typeface="Times New Roman" pitchFamily="18" charset="0"/>
            </a:endParaRPr>
          </a:p>
        </p:txBody>
      </p:sp>
      <p:sp>
        <p:nvSpPr>
          <p:cNvPr id="8199" name="Rectangle 8"/>
          <p:cNvSpPr>
            <a:spLocks noChangeArrowheads="1"/>
          </p:cNvSpPr>
          <p:nvPr/>
        </p:nvSpPr>
        <p:spPr bwMode="auto">
          <a:xfrm>
            <a:off x="0" y="457200"/>
            <a:ext cx="9720263" cy="0"/>
          </a:xfrm>
          <a:prstGeom prst="rect">
            <a:avLst/>
          </a:prstGeom>
          <a:noFill/>
          <a:ln w="9525">
            <a:noFill/>
            <a:miter lim="800000"/>
            <a:headEnd/>
            <a:tailEnd/>
          </a:ln>
        </p:spPr>
        <p:txBody>
          <a:bodyPr wrap="none" anchor="ctr">
            <a:spAutoFit/>
          </a:bodyPr>
          <a:lstStyle/>
          <a:p>
            <a:pPr eaLnBrk="0" hangingPunct="0"/>
            <a:r>
              <a:rPr lang="fr-FR" sz="800"/>
              <a:t/>
            </a:r>
            <a:br>
              <a:rPr lang="fr-FR" sz="800"/>
            </a:br>
            <a:endParaRPr lang="fr-FR"/>
          </a:p>
          <a:p>
            <a:pPr eaLnBrk="0" hangingPunct="0"/>
            <a:endParaRPr lang="fr-FR"/>
          </a:p>
        </p:txBody>
      </p:sp>
      <p:sp>
        <p:nvSpPr>
          <p:cNvPr id="12" name="ZoneTexte 11"/>
          <p:cNvSpPr txBox="1">
            <a:spLocks noChangeArrowheads="1"/>
          </p:cNvSpPr>
          <p:nvPr/>
        </p:nvSpPr>
        <p:spPr bwMode="auto">
          <a:xfrm>
            <a:off x="252413" y="1152525"/>
            <a:ext cx="9134475" cy="368300"/>
          </a:xfrm>
          <a:prstGeom prst="rect">
            <a:avLst/>
          </a:prstGeom>
          <a:noFill/>
          <a:ln w="9525">
            <a:noFill/>
            <a:miter lim="800000"/>
            <a:headEnd/>
            <a:tailEnd/>
          </a:ln>
        </p:spPr>
        <p:txBody>
          <a:bodyPr wrap="none">
            <a:spAutoFit/>
          </a:bodyPr>
          <a:lstStyle/>
          <a:p>
            <a:r>
              <a:rPr lang="fr-FR"/>
              <a:t>1- Je légende la photographie d’un échantillon de muscles vu au microscope optique : </a:t>
            </a:r>
            <a:r>
              <a:rPr lang="fr-FR" i="1"/>
              <a:t>C</a:t>
            </a:r>
          </a:p>
        </p:txBody>
      </p:sp>
      <p:sp>
        <p:nvSpPr>
          <p:cNvPr id="13" name="Line 1"/>
          <p:cNvSpPr>
            <a:spLocks noChangeShapeType="1"/>
          </p:cNvSpPr>
          <p:nvPr/>
        </p:nvSpPr>
        <p:spPr bwMode="auto">
          <a:xfrm flipH="1">
            <a:off x="2268538" y="4464050"/>
            <a:ext cx="4248150" cy="71438"/>
          </a:xfrm>
          <a:prstGeom prst="line">
            <a:avLst/>
          </a:prstGeom>
          <a:noFill/>
          <a:ln w="38100">
            <a:solidFill>
              <a:srgbClr val="000000"/>
            </a:solidFill>
            <a:miter lim="800000"/>
            <a:headEnd/>
            <a:tailEnd type="arrow" w="med" len="med"/>
          </a:ln>
        </p:spPr>
        <p:txBody>
          <a:bodyPr rot="10800000" lIns="158760" tIns="82440" rIns="158760" bIns="82440"/>
          <a:lstStyle/>
          <a:p>
            <a:endParaRPr lang="fr-FR"/>
          </a:p>
        </p:txBody>
      </p:sp>
      <p:sp>
        <p:nvSpPr>
          <p:cNvPr id="14" name="Line 2"/>
          <p:cNvSpPr>
            <a:spLocks noChangeShapeType="1"/>
          </p:cNvSpPr>
          <p:nvPr/>
        </p:nvSpPr>
        <p:spPr bwMode="auto">
          <a:xfrm flipH="1">
            <a:off x="4140200" y="3024188"/>
            <a:ext cx="2376488" cy="0"/>
          </a:xfrm>
          <a:prstGeom prst="line">
            <a:avLst/>
          </a:prstGeom>
          <a:noFill/>
          <a:ln w="38100">
            <a:solidFill>
              <a:srgbClr val="000000"/>
            </a:solidFill>
            <a:miter lim="800000"/>
            <a:headEnd/>
            <a:tailEnd type="arrow" w="med" len="med"/>
          </a:ln>
        </p:spPr>
        <p:txBody>
          <a:bodyPr lIns="158760" tIns="82440" rIns="158760" bIns="82440"/>
          <a:lstStyle/>
          <a:p>
            <a:pPr eaLnBrk="0" hangingPunct="0">
              <a:defRPr/>
            </a:pPr>
            <a:endParaRPr lang="fr-FR">
              <a:ln w="38100">
                <a:solidFill>
                  <a:sysClr val="windowText" lastClr="000000"/>
                </a:solidFill>
              </a:ln>
            </a:endParaRPr>
          </a:p>
        </p:txBody>
      </p:sp>
      <p:sp>
        <p:nvSpPr>
          <p:cNvPr id="15" name="ZoneTexte 14"/>
          <p:cNvSpPr txBox="1">
            <a:spLocks noChangeArrowheads="1"/>
          </p:cNvSpPr>
          <p:nvPr/>
        </p:nvSpPr>
        <p:spPr bwMode="auto">
          <a:xfrm>
            <a:off x="6588125" y="3455988"/>
            <a:ext cx="3132138" cy="461962"/>
          </a:xfrm>
          <a:prstGeom prst="rect">
            <a:avLst/>
          </a:prstGeom>
          <a:noFill/>
          <a:ln w="9525">
            <a:noFill/>
            <a:miter lim="800000"/>
            <a:headEnd/>
            <a:tailEnd/>
          </a:ln>
        </p:spPr>
        <p:txBody>
          <a:bodyPr>
            <a:spAutoFit/>
          </a:bodyPr>
          <a:lstStyle/>
          <a:p>
            <a:r>
              <a:rPr lang="fr-FR" sz="2400">
                <a:solidFill>
                  <a:schemeClr val="accent1"/>
                </a:solidFill>
              </a:rPr>
              <a:t>3 : Vaisseau sanguin</a:t>
            </a:r>
          </a:p>
        </p:txBody>
      </p:sp>
      <p:sp>
        <p:nvSpPr>
          <p:cNvPr id="16" name="ZoneTexte 15"/>
          <p:cNvSpPr txBox="1">
            <a:spLocks noChangeArrowheads="1"/>
          </p:cNvSpPr>
          <p:nvPr/>
        </p:nvSpPr>
        <p:spPr bwMode="auto">
          <a:xfrm>
            <a:off x="6588125" y="4176713"/>
            <a:ext cx="2547938" cy="460375"/>
          </a:xfrm>
          <a:prstGeom prst="rect">
            <a:avLst/>
          </a:prstGeom>
          <a:noFill/>
          <a:ln w="9525">
            <a:noFill/>
            <a:miter lim="800000"/>
            <a:headEnd/>
            <a:tailEnd/>
          </a:ln>
        </p:spPr>
        <p:txBody>
          <a:bodyPr wrap="none">
            <a:spAutoFit/>
          </a:bodyPr>
          <a:lstStyle/>
          <a:p>
            <a:r>
              <a:rPr lang="fr-FR" sz="2400" dirty="0">
                <a:solidFill>
                  <a:schemeClr val="accent1"/>
                </a:solidFill>
              </a:rPr>
              <a:t>4 : Globule rouge</a:t>
            </a:r>
          </a:p>
        </p:txBody>
      </p:sp>
      <p:sp>
        <p:nvSpPr>
          <p:cNvPr id="17" name="ZoneTexte 16"/>
          <p:cNvSpPr txBox="1">
            <a:spLocks noChangeArrowheads="1"/>
          </p:cNvSpPr>
          <p:nvPr/>
        </p:nvSpPr>
        <p:spPr bwMode="auto">
          <a:xfrm>
            <a:off x="6516688" y="2087563"/>
            <a:ext cx="3130550" cy="461962"/>
          </a:xfrm>
          <a:prstGeom prst="rect">
            <a:avLst/>
          </a:prstGeom>
          <a:noFill/>
          <a:ln w="9525">
            <a:noFill/>
            <a:miter lim="800000"/>
            <a:headEnd/>
            <a:tailEnd/>
          </a:ln>
        </p:spPr>
        <p:txBody>
          <a:bodyPr wrap="none">
            <a:spAutoFit/>
          </a:bodyPr>
          <a:lstStyle/>
          <a:p>
            <a:r>
              <a:rPr lang="fr-FR" sz="2400">
                <a:solidFill>
                  <a:schemeClr val="accent1"/>
                </a:solidFill>
              </a:rPr>
              <a:t>1 : Cellule musculaire</a:t>
            </a:r>
          </a:p>
        </p:txBody>
      </p:sp>
      <p:sp>
        <p:nvSpPr>
          <p:cNvPr id="18" name="ZoneTexte 17"/>
          <p:cNvSpPr txBox="1">
            <a:spLocks noChangeArrowheads="1"/>
          </p:cNvSpPr>
          <p:nvPr/>
        </p:nvSpPr>
        <p:spPr bwMode="auto">
          <a:xfrm>
            <a:off x="6588125" y="2735263"/>
            <a:ext cx="1658938" cy="461962"/>
          </a:xfrm>
          <a:prstGeom prst="rect">
            <a:avLst/>
          </a:prstGeom>
          <a:noFill/>
          <a:ln w="9525">
            <a:noFill/>
            <a:miter lim="800000"/>
            <a:headEnd/>
            <a:tailEnd/>
          </a:ln>
        </p:spPr>
        <p:txBody>
          <a:bodyPr>
            <a:spAutoFit/>
          </a:bodyPr>
          <a:lstStyle/>
          <a:p>
            <a:r>
              <a:rPr lang="fr-FR" sz="2400">
                <a:solidFill>
                  <a:schemeClr val="accent1"/>
                </a:solidFill>
              </a:rPr>
              <a:t>2 : Noyau </a:t>
            </a:r>
          </a:p>
        </p:txBody>
      </p:sp>
      <p:sp>
        <p:nvSpPr>
          <p:cNvPr id="19" name="Rectangle 18"/>
          <p:cNvSpPr>
            <a:spLocks noChangeArrowheads="1"/>
          </p:cNvSpPr>
          <p:nvPr/>
        </p:nvSpPr>
        <p:spPr bwMode="auto">
          <a:xfrm>
            <a:off x="179388" y="5111750"/>
            <a:ext cx="9540875" cy="369888"/>
          </a:xfrm>
          <a:prstGeom prst="rect">
            <a:avLst/>
          </a:prstGeom>
          <a:noFill/>
          <a:ln w="9525">
            <a:noFill/>
            <a:miter lim="800000"/>
            <a:headEnd/>
            <a:tailEnd/>
          </a:ln>
        </p:spPr>
        <p:txBody>
          <a:bodyPr>
            <a:spAutoFit/>
          </a:bodyPr>
          <a:lstStyle/>
          <a:p>
            <a:r>
              <a:rPr lang="fr-FR"/>
              <a:t>2- J’entoure le grossissement utilisé pour visualiser l’échantillon de muscle ? </a:t>
            </a:r>
            <a:r>
              <a:rPr lang="fr-FR" i="1"/>
              <a:t>C</a:t>
            </a:r>
          </a:p>
        </p:txBody>
      </p:sp>
      <p:sp>
        <p:nvSpPr>
          <p:cNvPr id="39948" name="Rectangle 12"/>
          <p:cNvSpPr>
            <a:spLocks noChangeArrowheads="1"/>
          </p:cNvSpPr>
          <p:nvPr/>
        </p:nvSpPr>
        <p:spPr bwMode="auto">
          <a:xfrm>
            <a:off x="179388" y="5472390"/>
            <a:ext cx="9540875" cy="369332"/>
          </a:xfrm>
          <a:prstGeom prst="rect">
            <a:avLst/>
          </a:prstGeom>
          <a:noFill/>
          <a:ln w="9525">
            <a:noFill/>
            <a:miter lim="800000"/>
            <a:headEnd/>
            <a:tailEnd/>
          </a:ln>
        </p:spPr>
        <p:txBody>
          <a:bodyPr anchor="ctr">
            <a:spAutoFit/>
          </a:bodyPr>
          <a:lstStyle/>
          <a:p>
            <a:pPr eaLnBrk="0" hangingPunct="0"/>
            <a:r>
              <a:rPr lang="fr-FR" dirty="0">
                <a:ea typeface="Lucida Sans Unicode" pitchFamily="34" charset="0"/>
                <a:cs typeface="Arial" pitchFamily="34" charset="0"/>
              </a:rPr>
              <a:t>3- Connaissant </a:t>
            </a:r>
            <a:r>
              <a:rPr lang="fr-FR" b="1" dirty="0" smtClean="0">
                <a:ea typeface="Lucida Sans Unicode" pitchFamily="34" charset="0"/>
                <a:cs typeface="Arial" pitchFamily="34" charset="0"/>
              </a:rPr>
              <a:t>le grossissement</a:t>
            </a:r>
            <a:r>
              <a:rPr lang="fr-FR" dirty="0" smtClean="0">
                <a:ea typeface="Lucida Sans Unicode" pitchFamily="34" charset="0"/>
                <a:cs typeface="Arial" pitchFamily="34" charset="0"/>
              </a:rPr>
              <a:t>, </a:t>
            </a:r>
            <a:r>
              <a:rPr lang="fr-FR" dirty="0">
                <a:ea typeface="Lucida Sans Unicode" pitchFamily="34" charset="0"/>
                <a:cs typeface="Arial" pitchFamily="34" charset="0"/>
              </a:rPr>
              <a:t>je calcule </a:t>
            </a:r>
            <a:r>
              <a:rPr lang="fr-FR" dirty="0" smtClean="0">
                <a:ea typeface="Lucida Sans Unicode" pitchFamily="34" charset="0"/>
                <a:cs typeface="Arial" pitchFamily="34" charset="0"/>
              </a:rPr>
              <a:t>la taille d’un </a:t>
            </a:r>
            <a:r>
              <a:rPr lang="fr-FR" dirty="0">
                <a:ea typeface="Lucida Sans Unicode" pitchFamily="34" charset="0"/>
                <a:cs typeface="Arial" pitchFamily="34" charset="0"/>
              </a:rPr>
              <a:t>globule rouge en mm. </a:t>
            </a:r>
            <a:r>
              <a:rPr lang="fr-FR" i="1" dirty="0">
                <a:ea typeface="Lucida Sans Unicode" pitchFamily="34" charset="0"/>
                <a:cs typeface="Arial" pitchFamily="34" charset="0"/>
              </a:rPr>
              <a:t>Ra</a:t>
            </a:r>
            <a:endParaRPr lang="fr-FR" dirty="0">
              <a:ea typeface="Lucida Sans Unicode" pitchFamily="34" charset="0"/>
              <a:cs typeface="Arial" pitchFamily="34" charset="0"/>
            </a:endParaRPr>
          </a:p>
        </p:txBody>
      </p:sp>
      <p:sp>
        <p:nvSpPr>
          <p:cNvPr id="22" name="Rectangle 21"/>
          <p:cNvSpPr>
            <a:spLocks noChangeArrowheads="1"/>
          </p:cNvSpPr>
          <p:nvPr/>
        </p:nvSpPr>
        <p:spPr bwMode="auto">
          <a:xfrm>
            <a:off x="179388" y="5834063"/>
            <a:ext cx="9540875" cy="923330"/>
          </a:xfrm>
          <a:prstGeom prst="rect">
            <a:avLst/>
          </a:prstGeom>
          <a:noFill/>
          <a:ln w="9525">
            <a:noFill/>
            <a:miter lim="800000"/>
            <a:headEnd/>
            <a:tailEnd/>
          </a:ln>
        </p:spPr>
        <p:txBody>
          <a:bodyPr>
            <a:spAutoFit/>
          </a:bodyPr>
          <a:lstStyle/>
          <a:p>
            <a:r>
              <a:rPr lang="fr-FR" dirty="0"/>
              <a:t>4- Sur la photographie, la taille d’un globule rouge est de </a:t>
            </a:r>
            <a:r>
              <a:rPr lang="fr-FR" dirty="0">
                <a:solidFill>
                  <a:schemeClr val="accent1"/>
                </a:solidFill>
              </a:rPr>
              <a:t>       </a:t>
            </a:r>
            <a:r>
              <a:rPr lang="fr-FR" dirty="0" smtClean="0">
                <a:solidFill>
                  <a:schemeClr val="accent1"/>
                </a:solidFill>
              </a:rPr>
              <a:t>0.9 mm    </a:t>
            </a:r>
            <a:r>
              <a:rPr lang="fr-FR" dirty="0"/>
              <a:t>. La taille de ce globule rouge a été grossie   </a:t>
            </a:r>
            <a:r>
              <a:rPr lang="fr-FR" dirty="0" smtClean="0"/>
              <a:t>140         </a:t>
            </a:r>
            <a:r>
              <a:rPr lang="fr-FR" dirty="0"/>
              <a:t>fois donc la taille réelle du globule rouge est de </a:t>
            </a:r>
            <a:r>
              <a:rPr lang="fr-FR" dirty="0" smtClean="0">
                <a:solidFill>
                  <a:schemeClr val="accent1"/>
                </a:solidFill>
              </a:rPr>
              <a:t>0.064 mm</a:t>
            </a:r>
            <a:endParaRPr lang="fr-FR" dirty="0">
              <a:solidFill>
                <a:schemeClr val="accent1"/>
              </a:solidFill>
            </a:endParaRPr>
          </a:p>
        </p:txBody>
      </p:sp>
      <p:sp>
        <p:nvSpPr>
          <p:cNvPr id="39949" name="Rectangle 13"/>
          <p:cNvSpPr>
            <a:spLocks noChangeArrowheads="1"/>
          </p:cNvSpPr>
          <p:nvPr/>
        </p:nvSpPr>
        <p:spPr bwMode="auto">
          <a:xfrm>
            <a:off x="5580063" y="4824413"/>
            <a:ext cx="792162" cy="215900"/>
          </a:xfrm>
          <a:prstGeom prst="rect">
            <a:avLst/>
          </a:prstGeom>
          <a:solidFill>
            <a:srgbClr val="FFFFFF"/>
          </a:solidFill>
          <a:ln w="9525">
            <a:noFill/>
            <a:miter lim="800000"/>
            <a:headEnd/>
            <a:tailEnd/>
          </a:ln>
        </p:spPr>
        <p:txBody>
          <a:bodyPr/>
          <a:lstStyle/>
          <a:p>
            <a:pPr algn="ctr">
              <a:spcAft>
                <a:spcPts val="1000"/>
              </a:spcAft>
            </a:pPr>
            <a:r>
              <a:rPr lang="fr-FR" sz="1400"/>
              <a:t>X 140</a:t>
            </a:r>
          </a:p>
        </p:txBody>
      </p:sp>
      <p:sp>
        <p:nvSpPr>
          <p:cNvPr id="20" name="Ellipse 19"/>
          <p:cNvSpPr/>
          <p:nvPr/>
        </p:nvSpPr>
        <p:spPr>
          <a:xfrm>
            <a:off x="5508625" y="4752975"/>
            <a:ext cx="792163" cy="431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9940"/>
                                        </p:tgtEl>
                                        <p:attrNameLst>
                                          <p:attrName>style.visibility</p:attrName>
                                        </p:attrNameLst>
                                      </p:cBhvr>
                                      <p:to>
                                        <p:strVal val="visible"/>
                                      </p:to>
                                    </p:set>
                                    <p:anim calcmode="lin" valueType="num">
                                      <p:cBhvr>
                                        <p:cTn id="7" dur="500" fill="hold"/>
                                        <p:tgtEl>
                                          <p:spTgt spid="39940"/>
                                        </p:tgtEl>
                                        <p:attrNameLst>
                                          <p:attrName>ppt_w</p:attrName>
                                        </p:attrNameLst>
                                      </p:cBhvr>
                                      <p:tavLst>
                                        <p:tav tm="0">
                                          <p:val>
                                            <p:fltVal val="0"/>
                                          </p:val>
                                        </p:tav>
                                        <p:tav tm="100000">
                                          <p:val>
                                            <p:strVal val="#ppt_w"/>
                                          </p:val>
                                        </p:tav>
                                      </p:tavLst>
                                    </p:anim>
                                    <p:anim calcmode="lin" valueType="num">
                                      <p:cBhvr>
                                        <p:cTn id="8" dur="500" fill="hold"/>
                                        <p:tgtEl>
                                          <p:spTgt spid="39940"/>
                                        </p:tgtEl>
                                        <p:attrNameLst>
                                          <p:attrName>ppt_h</p:attrName>
                                        </p:attrNameLst>
                                      </p:cBhvr>
                                      <p:tavLst>
                                        <p:tav tm="0">
                                          <p:val>
                                            <p:fltVal val="0"/>
                                          </p:val>
                                        </p:tav>
                                        <p:tav tm="100000">
                                          <p:val>
                                            <p:strVal val="#ppt_h"/>
                                          </p:val>
                                        </p:tav>
                                      </p:tavLst>
                                    </p:anim>
                                    <p:animEffect transition="in" filter="fade">
                                      <p:cBhvr>
                                        <p:cTn id="9" dur="500"/>
                                        <p:tgtEl>
                                          <p:spTgt spid="39940"/>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animEffect transition="in" filter="fade">
                                      <p:cBhvr>
                                        <p:cTn id="16" dur="5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p:cTn id="21" dur="500" fill="hold"/>
                                        <p:tgtEl>
                                          <p:spTgt spid="2"/>
                                        </p:tgtEl>
                                        <p:attrNameLst>
                                          <p:attrName>ppt_w</p:attrName>
                                        </p:attrNameLst>
                                      </p:cBhvr>
                                      <p:tavLst>
                                        <p:tav tm="0">
                                          <p:val>
                                            <p:fltVal val="0"/>
                                          </p:val>
                                        </p:tav>
                                        <p:tav tm="100000">
                                          <p:val>
                                            <p:strVal val="#ppt_w"/>
                                          </p:val>
                                        </p:tav>
                                      </p:tavLst>
                                    </p:anim>
                                    <p:anim calcmode="lin" valueType="num">
                                      <p:cBhvr>
                                        <p:cTn id="22" dur="500" fill="hold"/>
                                        <p:tgtEl>
                                          <p:spTgt spid="2"/>
                                        </p:tgtEl>
                                        <p:attrNameLst>
                                          <p:attrName>ppt_h</p:attrName>
                                        </p:attrNameLst>
                                      </p:cBhvr>
                                      <p:tavLst>
                                        <p:tav tm="0">
                                          <p:val>
                                            <p:fltVal val="0"/>
                                          </p:val>
                                        </p:tav>
                                        <p:tav tm="100000">
                                          <p:val>
                                            <p:strVal val="#ppt_h"/>
                                          </p:val>
                                        </p:tav>
                                      </p:tavLst>
                                    </p:anim>
                                    <p:animEffect transition="in" filter="fade">
                                      <p:cBhvr>
                                        <p:cTn id="23" dur="500"/>
                                        <p:tgtEl>
                                          <p:spTgt spid="2"/>
                                        </p:tgtEl>
                                      </p:cBhvr>
                                    </p:animEffect>
                                  </p:childTnLst>
                                </p:cTn>
                              </p:par>
                              <p:par>
                                <p:cTn id="24" presetID="53" presetClass="entr" presetSubtype="0" fill="hold" grpId="0" nodeType="withEffect">
                                  <p:stCondLst>
                                    <p:cond delay="0"/>
                                  </p:stCondLst>
                                  <p:childTnLst>
                                    <p:set>
                                      <p:cBhvr>
                                        <p:cTn id="25" dur="1" fill="hold">
                                          <p:stCondLst>
                                            <p:cond delay="0"/>
                                          </p:stCondLst>
                                        </p:cTn>
                                        <p:tgtEl>
                                          <p:spTgt spid="39949"/>
                                        </p:tgtEl>
                                        <p:attrNameLst>
                                          <p:attrName>style.visibility</p:attrName>
                                        </p:attrNameLst>
                                      </p:cBhvr>
                                      <p:to>
                                        <p:strVal val="visible"/>
                                      </p:to>
                                    </p:set>
                                    <p:anim calcmode="lin" valueType="num">
                                      <p:cBhvr>
                                        <p:cTn id="26" dur="500" fill="hold"/>
                                        <p:tgtEl>
                                          <p:spTgt spid="39949"/>
                                        </p:tgtEl>
                                        <p:attrNameLst>
                                          <p:attrName>ppt_w</p:attrName>
                                        </p:attrNameLst>
                                      </p:cBhvr>
                                      <p:tavLst>
                                        <p:tav tm="0">
                                          <p:val>
                                            <p:fltVal val="0"/>
                                          </p:val>
                                        </p:tav>
                                        <p:tav tm="100000">
                                          <p:val>
                                            <p:strVal val="#ppt_w"/>
                                          </p:val>
                                        </p:tav>
                                      </p:tavLst>
                                    </p:anim>
                                    <p:anim calcmode="lin" valueType="num">
                                      <p:cBhvr>
                                        <p:cTn id="27" dur="500" fill="hold"/>
                                        <p:tgtEl>
                                          <p:spTgt spid="39949"/>
                                        </p:tgtEl>
                                        <p:attrNameLst>
                                          <p:attrName>ppt_h</p:attrName>
                                        </p:attrNameLst>
                                      </p:cBhvr>
                                      <p:tavLst>
                                        <p:tav tm="0">
                                          <p:val>
                                            <p:fltVal val="0"/>
                                          </p:val>
                                        </p:tav>
                                        <p:tav tm="100000">
                                          <p:val>
                                            <p:strVal val="#ppt_h"/>
                                          </p:val>
                                        </p:tav>
                                      </p:tavLst>
                                    </p:anim>
                                    <p:animEffect transition="in" filter="fade">
                                      <p:cBhvr>
                                        <p:cTn id="28" dur="500"/>
                                        <p:tgtEl>
                                          <p:spTgt spid="39949"/>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39938"/>
                                        </p:tgtEl>
                                        <p:attrNameLst>
                                          <p:attrName>style.visibility</p:attrName>
                                        </p:attrNameLst>
                                      </p:cBhvr>
                                      <p:to>
                                        <p:strVal val="visible"/>
                                      </p:to>
                                    </p:set>
                                    <p:anim calcmode="lin" valueType="num">
                                      <p:cBhvr>
                                        <p:cTn id="33" dur="500" fill="hold"/>
                                        <p:tgtEl>
                                          <p:spTgt spid="39938"/>
                                        </p:tgtEl>
                                        <p:attrNameLst>
                                          <p:attrName>ppt_w</p:attrName>
                                        </p:attrNameLst>
                                      </p:cBhvr>
                                      <p:tavLst>
                                        <p:tav tm="0">
                                          <p:val>
                                            <p:fltVal val="0"/>
                                          </p:val>
                                        </p:tav>
                                        <p:tav tm="100000">
                                          <p:val>
                                            <p:strVal val="#ppt_w"/>
                                          </p:val>
                                        </p:tav>
                                      </p:tavLst>
                                    </p:anim>
                                    <p:anim calcmode="lin" valueType="num">
                                      <p:cBhvr>
                                        <p:cTn id="34" dur="500" fill="hold"/>
                                        <p:tgtEl>
                                          <p:spTgt spid="39938"/>
                                        </p:tgtEl>
                                        <p:attrNameLst>
                                          <p:attrName>ppt_h</p:attrName>
                                        </p:attrNameLst>
                                      </p:cBhvr>
                                      <p:tavLst>
                                        <p:tav tm="0">
                                          <p:val>
                                            <p:fltVal val="0"/>
                                          </p:val>
                                        </p:tav>
                                        <p:tav tm="100000">
                                          <p:val>
                                            <p:strVal val="#ppt_h"/>
                                          </p:val>
                                        </p:tav>
                                      </p:tavLst>
                                    </p:anim>
                                    <p:animEffect transition="in" filter="fade">
                                      <p:cBhvr>
                                        <p:cTn id="35" dur="500"/>
                                        <p:tgtEl>
                                          <p:spTgt spid="39938"/>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0" fill="hold" grpId="0" nodeType="clickEffect">
                                  <p:stCondLst>
                                    <p:cond delay="0"/>
                                  </p:stCondLst>
                                  <p:childTnLst>
                                    <p:set>
                                      <p:cBhvr>
                                        <p:cTn id="39" dur="1" fill="hold">
                                          <p:stCondLst>
                                            <p:cond delay="0"/>
                                          </p:stCondLst>
                                        </p:cTn>
                                        <p:tgtEl>
                                          <p:spTgt spid="17"/>
                                        </p:tgtEl>
                                        <p:attrNameLst>
                                          <p:attrName>style.visibility</p:attrName>
                                        </p:attrNameLst>
                                      </p:cBhvr>
                                      <p:to>
                                        <p:strVal val="visible"/>
                                      </p:to>
                                    </p:set>
                                    <p:anim calcmode="lin" valueType="num">
                                      <p:cBhvr>
                                        <p:cTn id="40" dur="500" fill="hold"/>
                                        <p:tgtEl>
                                          <p:spTgt spid="17"/>
                                        </p:tgtEl>
                                        <p:attrNameLst>
                                          <p:attrName>ppt_w</p:attrName>
                                        </p:attrNameLst>
                                      </p:cBhvr>
                                      <p:tavLst>
                                        <p:tav tm="0">
                                          <p:val>
                                            <p:fltVal val="0"/>
                                          </p:val>
                                        </p:tav>
                                        <p:tav tm="100000">
                                          <p:val>
                                            <p:strVal val="#ppt_w"/>
                                          </p:val>
                                        </p:tav>
                                      </p:tavLst>
                                    </p:anim>
                                    <p:anim calcmode="lin" valueType="num">
                                      <p:cBhvr>
                                        <p:cTn id="41" dur="500" fill="hold"/>
                                        <p:tgtEl>
                                          <p:spTgt spid="17"/>
                                        </p:tgtEl>
                                        <p:attrNameLst>
                                          <p:attrName>ppt_h</p:attrName>
                                        </p:attrNameLst>
                                      </p:cBhvr>
                                      <p:tavLst>
                                        <p:tav tm="0">
                                          <p:val>
                                            <p:fltVal val="0"/>
                                          </p:val>
                                        </p:tav>
                                        <p:tav tm="100000">
                                          <p:val>
                                            <p:strVal val="#ppt_h"/>
                                          </p:val>
                                        </p:tav>
                                      </p:tavLst>
                                    </p:anim>
                                    <p:animEffect transition="in" filter="fade">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0"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p:cTn id="47" dur="500" fill="hold"/>
                                        <p:tgtEl>
                                          <p:spTgt spid="14"/>
                                        </p:tgtEl>
                                        <p:attrNameLst>
                                          <p:attrName>ppt_w</p:attrName>
                                        </p:attrNameLst>
                                      </p:cBhvr>
                                      <p:tavLst>
                                        <p:tav tm="0">
                                          <p:val>
                                            <p:fltVal val="0"/>
                                          </p:val>
                                        </p:tav>
                                        <p:tav tm="100000">
                                          <p:val>
                                            <p:strVal val="#ppt_w"/>
                                          </p:val>
                                        </p:tav>
                                      </p:tavLst>
                                    </p:anim>
                                    <p:anim calcmode="lin" valueType="num">
                                      <p:cBhvr>
                                        <p:cTn id="48" dur="500" fill="hold"/>
                                        <p:tgtEl>
                                          <p:spTgt spid="14"/>
                                        </p:tgtEl>
                                        <p:attrNameLst>
                                          <p:attrName>ppt_h</p:attrName>
                                        </p:attrNameLst>
                                      </p:cBhvr>
                                      <p:tavLst>
                                        <p:tav tm="0">
                                          <p:val>
                                            <p:fltVal val="0"/>
                                          </p:val>
                                        </p:tav>
                                        <p:tav tm="100000">
                                          <p:val>
                                            <p:strVal val="#ppt_h"/>
                                          </p:val>
                                        </p:tav>
                                      </p:tavLst>
                                    </p:anim>
                                    <p:animEffect transition="in" filter="fade">
                                      <p:cBhvr>
                                        <p:cTn id="49" dur="500"/>
                                        <p:tgtEl>
                                          <p:spTgt spid="14"/>
                                        </p:tgtEl>
                                      </p:cBhvr>
                                    </p:animEffect>
                                  </p:childTnLst>
                                </p:cTn>
                              </p:par>
                            </p:childTnLst>
                          </p:cTn>
                        </p:par>
                      </p:childTnLst>
                    </p:cTn>
                  </p:par>
                  <p:par>
                    <p:cTn id="50" fill="hold">
                      <p:stCondLst>
                        <p:cond delay="indefinite"/>
                      </p:stCondLst>
                      <p:childTnLst>
                        <p:par>
                          <p:cTn id="51" fill="hold">
                            <p:stCondLst>
                              <p:cond delay="0"/>
                            </p:stCondLst>
                            <p:childTnLst>
                              <p:par>
                                <p:cTn id="52" presetID="53" presetClass="entr" presetSubtype="0" fill="hold" grpId="0" nodeType="clickEffect">
                                  <p:stCondLst>
                                    <p:cond delay="0"/>
                                  </p:stCondLst>
                                  <p:childTnLst>
                                    <p:set>
                                      <p:cBhvr>
                                        <p:cTn id="53" dur="1" fill="hold">
                                          <p:stCondLst>
                                            <p:cond delay="0"/>
                                          </p:stCondLst>
                                        </p:cTn>
                                        <p:tgtEl>
                                          <p:spTgt spid="18"/>
                                        </p:tgtEl>
                                        <p:attrNameLst>
                                          <p:attrName>style.visibility</p:attrName>
                                        </p:attrNameLst>
                                      </p:cBhvr>
                                      <p:to>
                                        <p:strVal val="visible"/>
                                      </p:to>
                                    </p:set>
                                    <p:anim calcmode="lin" valueType="num">
                                      <p:cBhvr>
                                        <p:cTn id="54" dur="500" fill="hold"/>
                                        <p:tgtEl>
                                          <p:spTgt spid="18"/>
                                        </p:tgtEl>
                                        <p:attrNameLst>
                                          <p:attrName>ppt_w</p:attrName>
                                        </p:attrNameLst>
                                      </p:cBhvr>
                                      <p:tavLst>
                                        <p:tav tm="0">
                                          <p:val>
                                            <p:fltVal val="0"/>
                                          </p:val>
                                        </p:tav>
                                        <p:tav tm="100000">
                                          <p:val>
                                            <p:strVal val="#ppt_w"/>
                                          </p:val>
                                        </p:tav>
                                      </p:tavLst>
                                    </p:anim>
                                    <p:anim calcmode="lin" valueType="num">
                                      <p:cBhvr>
                                        <p:cTn id="55" dur="500" fill="hold"/>
                                        <p:tgtEl>
                                          <p:spTgt spid="18"/>
                                        </p:tgtEl>
                                        <p:attrNameLst>
                                          <p:attrName>ppt_h</p:attrName>
                                        </p:attrNameLst>
                                      </p:cBhvr>
                                      <p:tavLst>
                                        <p:tav tm="0">
                                          <p:val>
                                            <p:fltVal val="0"/>
                                          </p:val>
                                        </p:tav>
                                        <p:tav tm="100000">
                                          <p:val>
                                            <p:strVal val="#ppt_h"/>
                                          </p:val>
                                        </p:tav>
                                      </p:tavLst>
                                    </p:anim>
                                    <p:animEffect transition="in" filter="fade">
                                      <p:cBhvr>
                                        <p:cTn id="56" dur="500"/>
                                        <p:tgtEl>
                                          <p:spTgt spid="18"/>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0" fill="hold" grpId="0" nodeType="clickEffect">
                                  <p:stCondLst>
                                    <p:cond delay="0"/>
                                  </p:stCondLst>
                                  <p:childTnLst>
                                    <p:set>
                                      <p:cBhvr>
                                        <p:cTn id="60" dur="1" fill="hold">
                                          <p:stCondLst>
                                            <p:cond delay="0"/>
                                          </p:stCondLst>
                                        </p:cTn>
                                        <p:tgtEl>
                                          <p:spTgt spid="39937"/>
                                        </p:tgtEl>
                                        <p:attrNameLst>
                                          <p:attrName>style.visibility</p:attrName>
                                        </p:attrNameLst>
                                      </p:cBhvr>
                                      <p:to>
                                        <p:strVal val="visible"/>
                                      </p:to>
                                    </p:set>
                                    <p:anim calcmode="lin" valueType="num">
                                      <p:cBhvr>
                                        <p:cTn id="61" dur="500" fill="hold"/>
                                        <p:tgtEl>
                                          <p:spTgt spid="39937"/>
                                        </p:tgtEl>
                                        <p:attrNameLst>
                                          <p:attrName>ppt_w</p:attrName>
                                        </p:attrNameLst>
                                      </p:cBhvr>
                                      <p:tavLst>
                                        <p:tav tm="0">
                                          <p:val>
                                            <p:fltVal val="0"/>
                                          </p:val>
                                        </p:tav>
                                        <p:tav tm="100000">
                                          <p:val>
                                            <p:strVal val="#ppt_w"/>
                                          </p:val>
                                        </p:tav>
                                      </p:tavLst>
                                    </p:anim>
                                    <p:anim calcmode="lin" valueType="num">
                                      <p:cBhvr>
                                        <p:cTn id="62" dur="500" fill="hold"/>
                                        <p:tgtEl>
                                          <p:spTgt spid="39937"/>
                                        </p:tgtEl>
                                        <p:attrNameLst>
                                          <p:attrName>ppt_h</p:attrName>
                                        </p:attrNameLst>
                                      </p:cBhvr>
                                      <p:tavLst>
                                        <p:tav tm="0">
                                          <p:val>
                                            <p:fltVal val="0"/>
                                          </p:val>
                                        </p:tav>
                                        <p:tav tm="100000">
                                          <p:val>
                                            <p:strVal val="#ppt_h"/>
                                          </p:val>
                                        </p:tav>
                                      </p:tavLst>
                                    </p:anim>
                                    <p:animEffect transition="in" filter="fade">
                                      <p:cBhvr>
                                        <p:cTn id="63" dur="500"/>
                                        <p:tgtEl>
                                          <p:spTgt spid="39937"/>
                                        </p:tgtEl>
                                      </p:cBhvr>
                                    </p:animEffect>
                                  </p:childTnLst>
                                </p:cTn>
                              </p:par>
                            </p:childTnLst>
                          </p:cTn>
                        </p:par>
                      </p:childTnLst>
                    </p:cTn>
                  </p:par>
                  <p:par>
                    <p:cTn id="64" fill="hold">
                      <p:stCondLst>
                        <p:cond delay="indefinite"/>
                      </p:stCondLst>
                      <p:childTnLst>
                        <p:par>
                          <p:cTn id="65" fill="hold">
                            <p:stCondLst>
                              <p:cond delay="0"/>
                            </p:stCondLst>
                            <p:childTnLst>
                              <p:par>
                                <p:cTn id="66" presetID="53" presetClass="entr" presetSubtype="0" fill="hold" grpId="0" nodeType="clickEffect">
                                  <p:stCondLst>
                                    <p:cond delay="0"/>
                                  </p:stCondLst>
                                  <p:childTnLst>
                                    <p:set>
                                      <p:cBhvr>
                                        <p:cTn id="67" dur="1" fill="hold">
                                          <p:stCondLst>
                                            <p:cond delay="0"/>
                                          </p:stCondLst>
                                        </p:cTn>
                                        <p:tgtEl>
                                          <p:spTgt spid="15"/>
                                        </p:tgtEl>
                                        <p:attrNameLst>
                                          <p:attrName>style.visibility</p:attrName>
                                        </p:attrNameLst>
                                      </p:cBhvr>
                                      <p:to>
                                        <p:strVal val="visible"/>
                                      </p:to>
                                    </p:set>
                                    <p:anim calcmode="lin" valueType="num">
                                      <p:cBhvr>
                                        <p:cTn id="68" dur="500" fill="hold"/>
                                        <p:tgtEl>
                                          <p:spTgt spid="15"/>
                                        </p:tgtEl>
                                        <p:attrNameLst>
                                          <p:attrName>ppt_w</p:attrName>
                                        </p:attrNameLst>
                                      </p:cBhvr>
                                      <p:tavLst>
                                        <p:tav tm="0">
                                          <p:val>
                                            <p:fltVal val="0"/>
                                          </p:val>
                                        </p:tav>
                                        <p:tav tm="100000">
                                          <p:val>
                                            <p:strVal val="#ppt_w"/>
                                          </p:val>
                                        </p:tav>
                                      </p:tavLst>
                                    </p:anim>
                                    <p:anim calcmode="lin" valueType="num">
                                      <p:cBhvr>
                                        <p:cTn id="69" dur="500" fill="hold"/>
                                        <p:tgtEl>
                                          <p:spTgt spid="15"/>
                                        </p:tgtEl>
                                        <p:attrNameLst>
                                          <p:attrName>ppt_h</p:attrName>
                                        </p:attrNameLst>
                                      </p:cBhvr>
                                      <p:tavLst>
                                        <p:tav tm="0">
                                          <p:val>
                                            <p:fltVal val="0"/>
                                          </p:val>
                                        </p:tav>
                                        <p:tav tm="100000">
                                          <p:val>
                                            <p:strVal val="#ppt_h"/>
                                          </p:val>
                                        </p:tav>
                                      </p:tavLst>
                                    </p:anim>
                                    <p:animEffect transition="in" filter="fade">
                                      <p:cBhvr>
                                        <p:cTn id="70" dur="500"/>
                                        <p:tgtEl>
                                          <p:spTgt spid="15"/>
                                        </p:tgtEl>
                                      </p:cBhvr>
                                    </p:animEffect>
                                  </p:childTnLst>
                                </p:cTn>
                              </p:par>
                            </p:childTnLst>
                          </p:cTn>
                        </p:par>
                      </p:childTnLst>
                    </p:cTn>
                  </p:par>
                  <p:par>
                    <p:cTn id="71" fill="hold">
                      <p:stCondLst>
                        <p:cond delay="indefinite"/>
                      </p:stCondLst>
                      <p:childTnLst>
                        <p:par>
                          <p:cTn id="72" fill="hold">
                            <p:stCondLst>
                              <p:cond delay="0"/>
                            </p:stCondLst>
                            <p:childTnLst>
                              <p:par>
                                <p:cTn id="73" presetID="53" presetClass="entr" presetSubtype="0" fill="hold" grpId="0" nodeType="clickEffect">
                                  <p:stCondLst>
                                    <p:cond delay="0"/>
                                  </p:stCondLst>
                                  <p:childTnLst>
                                    <p:set>
                                      <p:cBhvr>
                                        <p:cTn id="74" dur="1" fill="hold">
                                          <p:stCondLst>
                                            <p:cond delay="0"/>
                                          </p:stCondLst>
                                        </p:cTn>
                                        <p:tgtEl>
                                          <p:spTgt spid="13"/>
                                        </p:tgtEl>
                                        <p:attrNameLst>
                                          <p:attrName>style.visibility</p:attrName>
                                        </p:attrNameLst>
                                      </p:cBhvr>
                                      <p:to>
                                        <p:strVal val="visible"/>
                                      </p:to>
                                    </p:set>
                                    <p:anim calcmode="lin" valueType="num">
                                      <p:cBhvr>
                                        <p:cTn id="75" dur="500" fill="hold"/>
                                        <p:tgtEl>
                                          <p:spTgt spid="13"/>
                                        </p:tgtEl>
                                        <p:attrNameLst>
                                          <p:attrName>ppt_w</p:attrName>
                                        </p:attrNameLst>
                                      </p:cBhvr>
                                      <p:tavLst>
                                        <p:tav tm="0">
                                          <p:val>
                                            <p:fltVal val="0"/>
                                          </p:val>
                                        </p:tav>
                                        <p:tav tm="100000">
                                          <p:val>
                                            <p:strVal val="#ppt_w"/>
                                          </p:val>
                                        </p:tav>
                                      </p:tavLst>
                                    </p:anim>
                                    <p:anim calcmode="lin" valueType="num">
                                      <p:cBhvr>
                                        <p:cTn id="76" dur="500" fill="hold"/>
                                        <p:tgtEl>
                                          <p:spTgt spid="13"/>
                                        </p:tgtEl>
                                        <p:attrNameLst>
                                          <p:attrName>ppt_h</p:attrName>
                                        </p:attrNameLst>
                                      </p:cBhvr>
                                      <p:tavLst>
                                        <p:tav tm="0">
                                          <p:val>
                                            <p:fltVal val="0"/>
                                          </p:val>
                                        </p:tav>
                                        <p:tav tm="100000">
                                          <p:val>
                                            <p:strVal val="#ppt_h"/>
                                          </p:val>
                                        </p:tav>
                                      </p:tavLst>
                                    </p:anim>
                                    <p:animEffect transition="in" filter="fade">
                                      <p:cBhvr>
                                        <p:cTn id="77" dur="500"/>
                                        <p:tgtEl>
                                          <p:spTgt spid="13"/>
                                        </p:tgtEl>
                                      </p:cBhvr>
                                    </p:animEffect>
                                  </p:childTnLst>
                                </p:cTn>
                              </p:par>
                            </p:childTnLst>
                          </p:cTn>
                        </p:par>
                      </p:childTnLst>
                    </p:cTn>
                  </p:par>
                  <p:par>
                    <p:cTn id="78" fill="hold">
                      <p:stCondLst>
                        <p:cond delay="indefinite"/>
                      </p:stCondLst>
                      <p:childTnLst>
                        <p:par>
                          <p:cTn id="79" fill="hold">
                            <p:stCondLst>
                              <p:cond delay="0"/>
                            </p:stCondLst>
                            <p:childTnLst>
                              <p:par>
                                <p:cTn id="80" presetID="53" presetClass="entr" presetSubtype="0" fill="hold" grpId="0" nodeType="clickEffect">
                                  <p:stCondLst>
                                    <p:cond delay="0"/>
                                  </p:stCondLst>
                                  <p:childTnLst>
                                    <p:set>
                                      <p:cBhvr>
                                        <p:cTn id="81" dur="1" fill="hold">
                                          <p:stCondLst>
                                            <p:cond delay="0"/>
                                          </p:stCondLst>
                                        </p:cTn>
                                        <p:tgtEl>
                                          <p:spTgt spid="16"/>
                                        </p:tgtEl>
                                        <p:attrNameLst>
                                          <p:attrName>style.visibility</p:attrName>
                                        </p:attrNameLst>
                                      </p:cBhvr>
                                      <p:to>
                                        <p:strVal val="visible"/>
                                      </p:to>
                                    </p:set>
                                    <p:anim calcmode="lin" valueType="num">
                                      <p:cBhvr>
                                        <p:cTn id="82" dur="500" fill="hold"/>
                                        <p:tgtEl>
                                          <p:spTgt spid="16"/>
                                        </p:tgtEl>
                                        <p:attrNameLst>
                                          <p:attrName>ppt_w</p:attrName>
                                        </p:attrNameLst>
                                      </p:cBhvr>
                                      <p:tavLst>
                                        <p:tav tm="0">
                                          <p:val>
                                            <p:fltVal val="0"/>
                                          </p:val>
                                        </p:tav>
                                        <p:tav tm="100000">
                                          <p:val>
                                            <p:strVal val="#ppt_w"/>
                                          </p:val>
                                        </p:tav>
                                      </p:tavLst>
                                    </p:anim>
                                    <p:anim calcmode="lin" valueType="num">
                                      <p:cBhvr>
                                        <p:cTn id="83" dur="500" fill="hold"/>
                                        <p:tgtEl>
                                          <p:spTgt spid="16"/>
                                        </p:tgtEl>
                                        <p:attrNameLst>
                                          <p:attrName>ppt_h</p:attrName>
                                        </p:attrNameLst>
                                      </p:cBhvr>
                                      <p:tavLst>
                                        <p:tav tm="0">
                                          <p:val>
                                            <p:fltVal val="0"/>
                                          </p:val>
                                        </p:tav>
                                        <p:tav tm="100000">
                                          <p:val>
                                            <p:strVal val="#ppt_h"/>
                                          </p:val>
                                        </p:tav>
                                      </p:tavLst>
                                    </p:anim>
                                    <p:animEffect transition="in" filter="fade">
                                      <p:cBhvr>
                                        <p:cTn id="84" dur="500"/>
                                        <p:tgtEl>
                                          <p:spTgt spid="16"/>
                                        </p:tgtEl>
                                      </p:cBhvr>
                                    </p:animEffect>
                                  </p:childTnLst>
                                </p:cTn>
                              </p:par>
                            </p:childTnLst>
                          </p:cTn>
                        </p:par>
                      </p:childTnLst>
                    </p:cTn>
                  </p:par>
                  <p:par>
                    <p:cTn id="85" fill="hold">
                      <p:stCondLst>
                        <p:cond delay="indefinite"/>
                      </p:stCondLst>
                      <p:childTnLst>
                        <p:par>
                          <p:cTn id="86" fill="hold">
                            <p:stCondLst>
                              <p:cond delay="0"/>
                            </p:stCondLst>
                            <p:childTnLst>
                              <p:par>
                                <p:cTn id="87" presetID="53" presetClass="entr" presetSubtype="0" fill="hold" grpId="0" nodeType="clickEffect">
                                  <p:stCondLst>
                                    <p:cond delay="0"/>
                                  </p:stCondLst>
                                  <p:childTnLst>
                                    <p:set>
                                      <p:cBhvr>
                                        <p:cTn id="88" dur="1" fill="hold">
                                          <p:stCondLst>
                                            <p:cond delay="0"/>
                                          </p:stCondLst>
                                        </p:cTn>
                                        <p:tgtEl>
                                          <p:spTgt spid="19"/>
                                        </p:tgtEl>
                                        <p:attrNameLst>
                                          <p:attrName>style.visibility</p:attrName>
                                        </p:attrNameLst>
                                      </p:cBhvr>
                                      <p:to>
                                        <p:strVal val="visible"/>
                                      </p:to>
                                    </p:set>
                                    <p:anim calcmode="lin" valueType="num">
                                      <p:cBhvr>
                                        <p:cTn id="89" dur="500" fill="hold"/>
                                        <p:tgtEl>
                                          <p:spTgt spid="19"/>
                                        </p:tgtEl>
                                        <p:attrNameLst>
                                          <p:attrName>ppt_w</p:attrName>
                                        </p:attrNameLst>
                                      </p:cBhvr>
                                      <p:tavLst>
                                        <p:tav tm="0">
                                          <p:val>
                                            <p:fltVal val="0"/>
                                          </p:val>
                                        </p:tav>
                                        <p:tav tm="100000">
                                          <p:val>
                                            <p:strVal val="#ppt_w"/>
                                          </p:val>
                                        </p:tav>
                                      </p:tavLst>
                                    </p:anim>
                                    <p:anim calcmode="lin" valueType="num">
                                      <p:cBhvr>
                                        <p:cTn id="90" dur="500" fill="hold"/>
                                        <p:tgtEl>
                                          <p:spTgt spid="19"/>
                                        </p:tgtEl>
                                        <p:attrNameLst>
                                          <p:attrName>ppt_h</p:attrName>
                                        </p:attrNameLst>
                                      </p:cBhvr>
                                      <p:tavLst>
                                        <p:tav tm="0">
                                          <p:val>
                                            <p:fltVal val="0"/>
                                          </p:val>
                                        </p:tav>
                                        <p:tav tm="100000">
                                          <p:val>
                                            <p:strVal val="#ppt_h"/>
                                          </p:val>
                                        </p:tav>
                                      </p:tavLst>
                                    </p:anim>
                                    <p:animEffect transition="in" filter="fade">
                                      <p:cBhvr>
                                        <p:cTn id="91" dur="500"/>
                                        <p:tgtEl>
                                          <p:spTgt spid="19"/>
                                        </p:tgtEl>
                                      </p:cBhvr>
                                    </p:animEffect>
                                  </p:childTnLst>
                                </p:cTn>
                              </p:par>
                            </p:childTnLst>
                          </p:cTn>
                        </p:par>
                      </p:childTnLst>
                    </p:cTn>
                  </p:par>
                  <p:par>
                    <p:cTn id="92" fill="hold">
                      <p:stCondLst>
                        <p:cond delay="indefinite"/>
                      </p:stCondLst>
                      <p:childTnLst>
                        <p:par>
                          <p:cTn id="93" fill="hold">
                            <p:stCondLst>
                              <p:cond delay="0"/>
                            </p:stCondLst>
                            <p:childTnLst>
                              <p:par>
                                <p:cTn id="94" presetID="53" presetClass="entr" presetSubtype="0" fill="hold" grpId="0" nodeType="clickEffect">
                                  <p:stCondLst>
                                    <p:cond delay="0"/>
                                  </p:stCondLst>
                                  <p:childTnLst>
                                    <p:set>
                                      <p:cBhvr>
                                        <p:cTn id="95" dur="1" fill="hold">
                                          <p:stCondLst>
                                            <p:cond delay="0"/>
                                          </p:stCondLst>
                                        </p:cTn>
                                        <p:tgtEl>
                                          <p:spTgt spid="20"/>
                                        </p:tgtEl>
                                        <p:attrNameLst>
                                          <p:attrName>style.visibility</p:attrName>
                                        </p:attrNameLst>
                                      </p:cBhvr>
                                      <p:to>
                                        <p:strVal val="visible"/>
                                      </p:to>
                                    </p:set>
                                    <p:anim calcmode="lin" valueType="num">
                                      <p:cBhvr>
                                        <p:cTn id="96" dur="500" fill="hold"/>
                                        <p:tgtEl>
                                          <p:spTgt spid="20"/>
                                        </p:tgtEl>
                                        <p:attrNameLst>
                                          <p:attrName>ppt_w</p:attrName>
                                        </p:attrNameLst>
                                      </p:cBhvr>
                                      <p:tavLst>
                                        <p:tav tm="0">
                                          <p:val>
                                            <p:fltVal val="0"/>
                                          </p:val>
                                        </p:tav>
                                        <p:tav tm="100000">
                                          <p:val>
                                            <p:strVal val="#ppt_w"/>
                                          </p:val>
                                        </p:tav>
                                      </p:tavLst>
                                    </p:anim>
                                    <p:anim calcmode="lin" valueType="num">
                                      <p:cBhvr>
                                        <p:cTn id="97" dur="500" fill="hold"/>
                                        <p:tgtEl>
                                          <p:spTgt spid="20"/>
                                        </p:tgtEl>
                                        <p:attrNameLst>
                                          <p:attrName>ppt_h</p:attrName>
                                        </p:attrNameLst>
                                      </p:cBhvr>
                                      <p:tavLst>
                                        <p:tav tm="0">
                                          <p:val>
                                            <p:fltVal val="0"/>
                                          </p:val>
                                        </p:tav>
                                        <p:tav tm="100000">
                                          <p:val>
                                            <p:strVal val="#ppt_h"/>
                                          </p:val>
                                        </p:tav>
                                      </p:tavLst>
                                    </p:anim>
                                    <p:animEffect transition="in" filter="fade">
                                      <p:cBhvr>
                                        <p:cTn id="98" dur="500"/>
                                        <p:tgtEl>
                                          <p:spTgt spid="20"/>
                                        </p:tgtEl>
                                      </p:cBhvr>
                                    </p:animEffect>
                                  </p:childTnLst>
                                </p:cTn>
                              </p:par>
                            </p:childTnLst>
                          </p:cTn>
                        </p:par>
                      </p:childTnLst>
                    </p:cTn>
                  </p:par>
                  <p:par>
                    <p:cTn id="99" fill="hold">
                      <p:stCondLst>
                        <p:cond delay="indefinite"/>
                      </p:stCondLst>
                      <p:childTnLst>
                        <p:par>
                          <p:cTn id="100" fill="hold">
                            <p:stCondLst>
                              <p:cond delay="0"/>
                            </p:stCondLst>
                            <p:childTnLst>
                              <p:par>
                                <p:cTn id="101" presetID="53" presetClass="entr" presetSubtype="0" fill="hold" grpId="0" nodeType="clickEffect">
                                  <p:stCondLst>
                                    <p:cond delay="0"/>
                                  </p:stCondLst>
                                  <p:childTnLst>
                                    <p:set>
                                      <p:cBhvr>
                                        <p:cTn id="102" dur="1" fill="hold">
                                          <p:stCondLst>
                                            <p:cond delay="0"/>
                                          </p:stCondLst>
                                        </p:cTn>
                                        <p:tgtEl>
                                          <p:spTgt spid="39948"/>
                                        </p:tgtEl>
                                        <p:attrNameLst>
                                          <p:attrName>style.visibility</p:attrName>
                                        </p:attrNameLst>
                                      </p:cBhvr>
                                      <p:to>
                                        <p:strVal val="visible"/>
                                      </p:to>
                                    </p:set>
                                    <p:anim calcmode="lin" valueType="num">
                                      <p:cBhvr>
                                        <p:cTn id="103" dur="500" fill="hold"/>
                                        <p:tgtEl>
                                          <p:spTgt spid="39948"/>
                                        </p:tgtEl>
                                        <p:attrNameLst>
                                          <p:attrName>ppt_w</p:attrName>
                                        </p:attrNameLst>
                                      </p:cBhvr>
                                      <p:tavLst>
                                        <p:tav tm="0">
                                          <p:val>
                                            <p:fltVal val="0"/>
                                          </p:val>
                                        </p:tav>
                                        <p:tav tm="100000">
                                          <p:val>
                                            <p:strVal val="#ppt_w"/>
                                          </p:val>
                                        </p:tav>
                                      </p:tavLst>
                                    </p:anim>
                                    <p:anim calcmode="lin" valueType="num">
                                      <p:cBhvr>
                                        <p:cTn id="104" dur="500" fill="hold"/>
                                        <p:tgtEl>
                                          <p:spTgt spid="39948"/>
                                        </p:tgtEl>
                                        <p:attrNameLst>
                                          <p:attrName>ppt_h</p:attrName>
                                        </p:attrNameLst>
                                      </p:cBhvr>
                                      <p:tavLst>
                                        <p:tav tm="0">
                                          <p:val>
                                            <p:fltVal val="0"/>
                                          </p:val>
                                        </p:tav>
                                        <p:tav tm="100000">
                                          <p:val>
                                            <p:strVal val="#ppt_h"/>
                                          </p:val>
                                        </p:tav>
                                      </p:tavLst>
                                    </p:anim>
                                    <p:animEffect transition="in" filter="fade">
                                      <p:cBhvr>
                                        <p:cTn id="105" dur="500"/>
                                        <p:tgtEl>
                                          <p:spTgt spid="39948"/>
                                        </p:tgtEl>
                                      </p:cBhvr>
                                    </p:animEffect>
                                  </p:childTnLst>
                                </p:cTn>
                              </p:par>
                            </p:childTnLst>
                          </p:cTn>
                        </p:par>
                      </p:childTnLst>
                    </p:cTn>
                  </p:par>
                  <p:par>
                    <p:cTn id="106" fill="hold">
                      <p:stCondLst>
                        <p:cond delay="indefinite"/>
                      </p:stCondLst>
                      <p:childTnLst>
                        <p:par>
                          <p:cTn id="107" fill="hold">
                            <p:stCondLst>
                              <p:cond delay="0"/>
                            </p:stCondLst>
                            <p:childTnLst>
                              <p:par>
                                <p:cTn id="108" presetID="53" presetClass="entr" presetSubtype="0" fill="hold" grpId="0" nodeType="clickEffect">
                                  <p:stCondLst>
                                    <p:cond delay="0"/>
                                  </p:stCondLst>
                                  <p:childTnLst>
                                    <p:set>
                                      <p:cBhvr>
                                        <p:cTn id="109" dur="1" fill="hold">
                                          <p:stCondLst>
                                            <p:cond delay="0"/>
                                          </p:stCondLst>
                                        </p:cTn>
                                        <p:tgtEl>
                                          <p:spTgt spid="22"/>
                                        </p:tgtEl>
                                        <p:attrNameLst>
                                          <p:attrName>style.visibility</p:attrName>
                                        </p:attrNameLst>
                                      </p:cBhvr>
                                      <p:to>
                                        <p:strVal val="visible"/>
                                      </p:to>
                                    </p:set>
                                    <p:anim calcmode="lin" valueType="num">
                                      <p:cBhvr>
                                        <p:cTn id="110" dur="500" fill="hold"/>
                                        <p:tgtEl>
                                          <p:spTgt spid="22"/>
                                        </p:tgtEl>
                                        <p:attrNameLst>
                                          <p:attrName>ppt_w</p:attrName>
                                        </p:attrNameLst>
                                      </p:cBhvr>
                                      <p:tavLst>
                                        <p:tav tm="0">
                                          <p:val>
                                            <p:fltVal val="0"/>
                                          </p:val>
                                        </p:tav>
                                        <p:tav tm="100000">
                                          <p:val>
                                            <p:strVal val="#ppt_w"/>
                                          </p:val>
                                        </p:tav>
                                      </p:tavLst>
                                    </p:anim>
                                    <p:anim calcmode="lin" valueType="num">
                                      <p:cBhvr>
                                        <p:cTn id="111" dur="500" fill="hold"/>
                                        <p:tgtEl>
                                          <p:spTgt spid="22"/>
                                        </p:tgtEl>
                                        <p:attrNameLst>
                                          <p:attrName>ppt_h</p:attrName>
                                        </p:attrNameLst>
                                      </p:cBhvr>
                                      <p:tavLst>
                                        <p:tav tm="0">
                                          <p:val>
                                            <p:fltVal val="0"/>
                                          </p:val>
                                        </p:tav>
                                        <p:tav tm="100000">
                                          <p:val>
                                            <p:strVal val="#ppt_h"/>
                                          </p:val>
                                        </p:tav>
                                      </p:tavLst>
                                    </p:anim>
                                    <p:animEffect transition="in" filter="fade">
                                      <p:cBhvr>
                                        <p:cTn id="11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7" grpId="0" animBg="1"/>
      <p:bldP spid="39940" grpId="0" animBg="1"/>
      <p:bldP spid="12" grpId="0"/>
      <p:bldP spid="13" grpId="0" animBg="1"/>
      <p:bldP spid="15" grpId="0"/>
      <p:bldP spid="16" grpId="0"/>
      <p:bldP spid="17" grpId="0"/>
      <p:bldP spid="18" grpId="0"/>
      <p:bldP spid="19" grpId="0"/>
      <p:bldP spid="39948" grpId="0"/>
      <p:bldP spid="22" grpId="0"/>
      <p:bldP spid="39949" grpId="0" animBg="1"/>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0" y="431800"/>
            <a:ext cx="9720263" cy="1200150"/>
          </a:xfrm>
          <a:prstGeom prst="rect">
            <a:avLst/>
          </a:prstGeom>
          <a:noFill/>
          <a:ln w="9525">
            <a:noFill/>
            <a:miter lim="800000"/>
            <a:headEnd/>
            <a:tailEnd/>
          </a:ln>
        </p:spPr>
        <p:txBody>
          <a:bodyPr anchor="ctr">
            <a:spAutoFit/>
          </a:bodyPr>
          <a:lstStyle/>
          <a:p>
            <a:pPr eaLnBrk="0" hangingPunct="0"/>
            <a:r>
              <a:rPr lang="fr-FR" sz="2400">
                <a:solidFill>
                  <a:schemeClr val="accent1"/>
                </a:solidFill>
                <a:ea typeface="Lucida Sans Unicode" pitchFamily="34" charset="0"/>
                <a:cs typeface="Arial" pitchFamily="34" charset="0"/>
              </a:rPr>
              <a:t>4- Je propose une hypothèse au problème posé: </a:t>
            </a:r>
          </a:p>
          <a:p>
            <a:pPr eaLnBrk="0" hangingPunct="0"/>
            <a:r>
              <a:rPr lang="fr-FR" sz="2400">
                <a:solidFill>
                  <a:schemeClr val="accent1"/>
                </a:solidFill>
                <a:ea typeface="Lucida Sans Unicode" pitchFamily="34" charset="0"/>
                <a:cs typeface="Arial" pitchFamily="34" charset="0"/>
              </a:rPr>
              <a:t>« Pourquoi une augmentation de fréquence cardiaque et respiratoire est-elle observée lors d'un effort?</a:t>
            </a:r>
            <a:r>
              <a:rPr lang="fr-FR" sz="2400">
                <a:solidFill>
                  <a:schemeClr val="accent1"/>
                </a:solidFill>
                <a:ea typeface="Tahoma" pitchFamily="34" charset="0"/>
                <a:cs typeface="Arial" pitchFamily="34" charset="0"/>
              </a:rPr>
              <a:t>». </a:t>
            </a:r>
            <a:r>
              <a:rPr lang="fr-FR" sz="2400" i="1">
                <a:solidFill>
                  <a:schemeClr val="accent1"/>
                </a:solidFill>
                <a:ea typeface="Tahoma" pitchFamily="34" charset="0"/>
                <a:cs typeface="Arial" pitchFamily="34" charset="0"/>
              </a:rPr>
              <a:t>C</a:t>
            </a:r>
            <a:endParaRPr lang="fr-FR" sz="2400">
              <a:solidFill>
                <a:schemeClr val="accent1"/>
              </a:solidFill>
              <a:cs typeface="Arial" pitchFamily="34" charset="0"/>
            </a:endParaRPr>
          </a:p>
        </p:txBody>
      </p:sp>
      <p:sp>
        <p:nvSpPr>
          <p:cNvPr id="3" name="Étoile à 5 branches 2">
            <a:hlinkClick r:id="" action="ppaction://hlinkshowjump?jump=nextslide"/>
          </p:cNvPr>
          <p:cNvSpPr/>
          <p:nvPr/>
        </p:nvSpPr>
        <p:spPr>
          <a:xfrm>
            <a:off x="8820150" y="5761038"/>
            <a:ext cx="576263" cy="57467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40961">
                                            <p:txEl>
                                              <p:pRg st="0" end="0"/>
                                            </p:txEl>
                                          </p:spTgt>
                                        </p:tgtEl>
                                        <p:attrNameLst>
                                          <p:attrName>style.visibility</p:attrName>
                                        </p:attrNameLst>
                                      </p:cBhvr>
                                      <p:to>
                                        <p:strVal val="visible"/>
                                      </p:to>
                                    </p:set>
                                    <p:anim calcmode="lin" valueType="num">
                                      <p:cBhvr>
                                        <p:cTn id="7" dur="500" fill="hold"/>
                                        <p:tgtEl>
                                          <p:spTgt spid="4096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0961">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096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40961">
                                            <p:txEl>
                                              <p:pRg st="1" end="1"/>
                                            </p:txEl>
                                          </p:spTgt>
                                        </p:tgtEl>
                                        <p:attrNameLst>
                                          <p:attrName>style.visibility</p:attrName>
                                        </p:attrNameLst>
                                      </p:cBhvr>
                                      <p:to>
                                        <p:strVal val="visible"/>
                                      </p:to>
                                    </p:set>
                                    <p:anim calcmode="lin" valueType="num">
                                      <p:cBhvr>
                                        <p:cTn id="14" dur="500" fill="hold"/>
                                        <p:tgtEl>
                                          <p:spTgt spid="40961">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40961">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4096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Sous-titre 1"/>
          <p:cNvSpPr>
            <a:spLocks noGrp="1"/>
          </p:cNvSpPr>
          <p:nvPr>
            <p:ph type="subTitle" idx="4294967295"/>
          </p:nvPr>
        </p:nvSpPr>
        <p:spPr>
          <a:xfrm>
            <a:off x="215900" y="1041400"/>
            <a:ext cx="9324975" cy="4819650"/>
          </a:xfrm>
        </p:spPr>
        <p:txBody>
          <a:bodyPr anchor="ctr">
            <a:spAutoFit/>
          </a:bodyPr>
          <a:lstStyle/>
          <a:p>
            <a:pPr marL="0" lvl="1" indent="0" algn="just" eaLnBrk="1">
              <a:buFont typeface="Wingdings 2" pitchFamily="18" charset="2"/>
              <a:buNone/>
            </a:pPr>
            <a:r>
              <a:rPr lang="fr-FR" sz="3200" u="sng" dirty="0" smtClean="0">
                <a:solidFill>
                  <a:srgbClr val="0000FF"/>
                </a:solidFill>
                <a:latin typeface="Arial" pitchFamily="34" charset="0"/>
                <a:cs typeface="Arial" pitchFamily="34" charset="0"/>
                <a:hlinkClick r:id="rId3" action="ppaction://hlinksldjump"/>
              </a:rPr>
              <a:t>Activité 3</a:t>
            </a:r>
            <a:endParaRPr lang="fr-FR" sz="3200" u="sng" dirty="0" smtClean="0">
              <a:solidFill>
                <a:srgbClr val="0000FF"/>
              </a:solidFill>
              <a:latin typeface="Arial" pitchFamily="34" charset="0"/>
              <a:cs typeface="Arial" pitchFamily="34" charset="0"/>
            </a:endParaRPr>
          </a:p>
          <a:p>
            <a:pPr marL="0" lvl="1" indent="0" algn="just" eaLnBrk="1">
              <a:buFont typeface="Wingdings 2" pitchFamily="18" charset="2"/>
              <a:buNone/>
            </a:pPr>
            <a:r>
              <a:rPr lang="fr-FR" sz="3200" b="1" u="sng" dirty="0" smtClean="0">
                <a:solidFill>
                  <a:srgbClr val="0066CC"/>
                </a:solidFill>
                <a:latin typeface="Arial" pitchFamily="34" charset="0"/>
                <a:cs typeface="Arial" pitchFamily="34" charset="0"/>
              </a:rPr>
              <a:t>Bilan</a:t>
            </a:r>
            <a:r>
              <a:rPr lang="fr-FR" sz="3200" dirty="0" smtClean="0">
                <a:solidFill>
                  <a:srgbClr val="0066CC"/>
                </a:solidFill>
                <a:latin typeface="Arial" pitchFamily="34" charset="0"/>
                <a:cs typeface="Arial" pitchFamily="34" charset="0"/>
              </a:rPr>
              <a:t> : Les organes prélèvent dans le sang du glucose (un nutriment) et du dioxygène. Ils rejettent du dioxyde de carbone.  </a:t>
            </a:r>
          </a:p>
          <a:p>
            <a:pPr marL="0" lvl="1" indent="0" algn="just" eaLnBrk="1">
              <a:buSzPct val="45000"/>
              <a:buFont typeface="Wingdings 2" pitchFamily="18" charset="2"/>
              <a:buChar char="●"/>
            </a:pPr>
            <a:r>
              <a:rPr lang="fr-FR" sz="3200" dirty="0" smtClean="0">
                <a:solidFill>
                  <a:srgbClr val="FF0000"/>
                </a:solidFill>
                <a:latin typeface="Arial" pitchFamily="34" charset="0"/>
                <a:cs typeface="Arial" pitchFamily="34" charset="0"/>
              </a:rPr>
              <a:t>Ces échanges varient selon l'activité de l'organisme.</a:t>
            </a:r>
          </a:p>
          <a:p>
            <a:pPr marL="0" lvl="1" indent="0" eaLnBrk="1">
              <a:buClr>
                <a:srgbClr val="000000"/>
              </a:buClr>
              <a:buSzPct val="45000"/>
              <a:buFont typeface="Wingdings 2" pitchFamily="18" charset="2"/>
              <a:buChar char="●"/>
            </a:pPr>
            <a:r>
              <a:rPr lang="fr-FR" sz="3200" dirty="0" smtClean="0">
                <a:solidFill>
                  <a:srgbClr val="0066CC"/>
                </a:solidFill>
                <a:latin typeface="Arial" pitchFamily="34" charset="0"/>
                <a:cs typeface="Arial" pitchFamily="34" charset="0"/>
              </a:rPr>
              <a:t>Un </a:t>
            </a:r>
            <a:r>
              <a:rPr lang="fr-FR" sz="3200" dirty="0" smtClean="0">
                <a:solidFill>
                  <a:srgbClr val="FF0000"/>
                </a:solidFill>
                <a:latin typeface="Arial" pitchFamily="34" charset="0"/>
                <a:cs typeface="Arial" pitchFamily="34" charset="0"/>
              </a:rPr>
              <a:t>nutriment</a:t>
            </a:r>
            <a:r>
              <a:rPr lang="fr-FR" sz="3200" dirty="0" smtClean="0">
                <a:solidFill>
                  <a:srgbClr val="0066CC"/>
                </a:solidFill>
                <a:latin typeface="Arial" pitchFamily="34" charset="0"/>
                <a:cs typeface="Arial" pitchFamily="34" charset="0"/>
              </a:rPr>
              <a:t> est un </a:t>
            </a:r>
            <a:r>
              <a:rPr lang="fr-FR" sz="3200" dirty="0" smtClean="0">
                <a:solidFill>
                  <a:srgbClr val="FF0000"/>
                </a:solidFill>
                <a:latin typeface="Arial" pitchFamily="34" charset="0"/>
                <a:cs typeface="Arial" pitchFamily="34" charset="0"/>
              </a:rPr>
              <a:t>composé soluble dans le sang qui permet de nourrir les organes et provient de la digestion des aliments.</a:t>
            </a:r>
          </a:p>
        </p:txBody>
      </p:sp>
      <p:sp>
        <p:nvSpPr>
          <p:cNvPr id="3" name="Titre 2"/>
          <p:cNvSpPr txBox="1">
            <a:spLocks noGrp="1"/>
          </p:cNvSpPr>
          <p:nvPr>
            <p:ph type="title" idx="4294967295"/>
          </p:nvPr>
        </p:nvSpPr>
        <p:spPr>
          <a:xfrm>
            <a:off x="251619" y="303213"/>
            <a:ext cx="6823869" cy="579437"/>
          </a:xfrm>
        </p:spPr>
        <p:txBody>
          <a:bodyPr>
            <a:normAutofit fontScale="90000"/>
          </a:bodyPr>
          <a:lstStyle/>
          <a:p>
            <a:pPr eaLnBrk="1" fontAlgn="auto" hangingPunct="1">
              <a:spcAft>
                <a:spcPts val="0"/>
              </a:spcAft>
              <a:defRPr/>
            </a:pPr>
            <a:r>
              <a:rPr lang="fr-FR" sz="2800" dirty="0">
                <a:solidFill>
                  <a:srgbClr val="FF0000"/>
                </a:solidFill>
                <a:latin typeface="Arial" pitchFamily="34" charset="0"/>
                <a:cs typeface="Arial" pitchFamily="34" charset="0"/>
              </a:rPr>
              <a:t>2- </a:t>
            </a:r>
            <a:r>
              <a:rPr lang="fr-FR" sz="2800" u="sng" dirty="0">
                <a:solidFill>
                  <a:srgbClr val="FF0000"/>
                </a:solidFill>
                <a:latin typeface="Arial" pitchFamily="34" charset="0"/>
                <a:cs typeface="Arial" pitchFamily="34" charset="0"/>
              </a:rPr>
              <a:t>Les échanges entre les muscles et le sang</a:t>
            </a:r>
          </a:p>
        </p:txBody>
      </p:sp>
      <p:sp>
        <p:nvSpPr>
          <p:cNvPr id="4" name="Étoile à 5 branches 3">
            <a:hlinkClick r:id="rId4" action="ppaction://hlinksldjump"/>
          </p:cNvPr>
          <p:cNvSpPr/>
          <p:nvPr/>
        </p:nvSpPr>
        <p:spPr>
          <a:xfrm>
            <a:off x="8893175" y="5761038"/>
            <a:ext cx="574675" cy="503237"/>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 calcmode="lin" valueType="num">
                                      <p:cBhvr>
                                        <p:cTn id="11"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3" dur="500"/>
                                        <p:tgtEl>
                                          <p:spTgt spid="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 calcmode="lin" valueType="num">
                                      <p:cBhvr>
                                        <p:cTn id="18"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20" dur="500"/>
                                        <p:tgtEl>
                                          <p:spTgt spid="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 calcmode="lin" valueType="num">
                                      <p:cBhvr>
                                        <p:cTn id="25"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27" dur="500"/>
                                        <p:tgtEl>
                                          <p:spTgt spid="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nodeType="clickEffect">
                                  <p:stCondLst>
                                    <p:cond delay="0"/>
                                  </p:stCondLst>
                                  <p:childTnLst>
                                    <p:set>
                                      <p:cBhvr>
                                        <p:cTn id="31" dur="1" fill="hold">
                                          <p:stCondLst>
                                            <p:cond delay="0"/>
                                          </p:stCondLst>
                                        </p:cTn>
                                        <p:tgtEl>
                                          <p:spTgt spid="2">
                                            <p:txEl>
                                              <p:pRg st="3" end="3"/>
                                            </p:txEl>
                                          </p:spTgt>
                                        </p:tgtEl>
                                        <p:attrNameLst>
                                          <p:attrName>style.visibility</p:attrName>
                                        </p:attrNameLst>
                                      </p:cBhvr>
                                      <p:to>
                                        <p:strVal val="visible"/>
                                      </p:to>
                                    </p:set>
                                    <p:anim calcmode="lin" valueType="num">
                                      <p:cBhvr>
                                        <p:cTn id="32"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3"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34"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0" y="-17463"/>
            <a:ext cx="9720263" cy="954088"/>
          </a:xfrm>
          <a:prstGeom prst="rect">
            <a:avLst/>
          </a:prstGeom>
          <a:solidFill>
            <a:schemeClr val="accent2">
              <a:lumMod val="20000"/>
              <a:lumOff val="80000"/>
            </a:schemeClr>
          </a:solidFill>
          <a:ln w="9525">
            <a:noFill/>
            <a:miter lim="800000"/>
            <a:headEnd/>
            <a:tailEnd/>
          </a:ln>
          <a:effectLst/>
        </p:spPr>
        <p:txBody>
          <a:bodyPr anchor="ctr">
            <a:spAutoFit/>
          </a:bodyPr>
          <a:lstStyle/>
          <a:p>
            <a:pPr algn="ctr" eaLnBrk="0" hangingPunct="0">
              <a:defRPr/>
            </a:pPr>
            <a:r>
              <a:rPr lang="fr-FR" sz="2800" b="1" i="1" u="sng" dirty="0">
                <a:solidFill>
                  <a:srgbClr val="0070C0"/>
                </a:solidFill>
                <a:ea typeface="Tahoma" pitchFamily="34" charset="0"/>
                <a:cs typeface="Arial" pitchFamily="34" charset="0"/>
              </a:rPr>
              <a:t>Activité 3 : L’impact des modifications de fréquence cardiaque et respiratoire sur les muscles</a:t>
            </a:r>
            <a:endParaRPr lang="fr-FR" sz="2800" i="1" u="sng" dirty="0">
              <a:solidFill>
                <a:srgbClr val="0070C0"/>
              </a:solidFill>
              <a:cs typeface="Arial" pitchFamily="34" charset="0"/>
            </a:endParaRPr>
          </a:p>
        </p:txBody>
      </p:sp>
      <p:sp>
        <p:nvSpPr>
          <p:cNvPr id="41986" name="Rectangle 2"/>
          <p:cNvSpPr>
            <a:spLocks noChangeArrowheads="1"/>
          </p:cNvSpPr>
          <p:nvPr/>
        </p:nvSpPr>
        <p:spPr bwMode="auto">
          <a:xfrm>
            <a:off x="0" y="963994"/>
            <a:ext cx="9720263" cy="1815882"/>
          </a:xfrm>
          <a:prstGeom prst="rect">
            <a:avLst/>
          </a:prstGeom>
          <a:noFill/>
          <a:ln w="9525">
            <a:solidFill>
              <a:schemeClr val="accent1"/>
            </a:solidFill>
            <a:miter lim="800000"/>
            <a:headEnd/>
            <a:tailEnd/>
          </a:ln>
          <a:effectLst/>
        </p:spPr>
        <p:txBody>
          <a:bodyPr anchor="ctr">
            <a:spAutoFit/>
          </a:bodyPr>
          <a:lstStyle/>
          <a:p>
            <a:pPr algn="just" eaLnBrk="0" hangingPunct="0">
              <a:defRPr/>
            </a:pPr>
            <a:r>
              <a:rPr lang="fr-FR" sz="2800" i="1" dirty="0">
                <a:ln>
                  <a:solidFill>
                    <a:schemeClr val="accent1">
                      <a:lumMod val="60000"/>
                      <a:lumOff val="40000"/>
                    </a:schemeClr>
                  </a:solidFill>
                </a:ln>
                <a:ea typeface="Lucida Sans Unicode" pitchFamily="34" charset="0"/>
                <a:cs typeface="Arial" pitchFamily="34" charset="0"/>
              </a:rPr>
              <a:t>Du sang circule au niveau du muscle par les </a:t>
            </a:r>
            <a:r>
              <a:rPr lang="fr-FR" sz="2800" b="1" i="1" u="sng" dirty="0">
                <a:ln>
                  <a:solidFill>
                    <a:schemeClr val="accent1">
                      <a:lumMod val="60000"/>
                      <a:lumOff val="40000"/>
                    </a:schemeClr>
                  </a:solidFill>
                </a:ln>
                <a:ea typeface="Lucida Sans Unicode" pitchFamily="34" charset="0"/>
                <a:cs typeface="Arial" pitchFamily="34" charset="0"/>
              </a:rPr>
              <a:t>vaisseaux sanguins</a:t>
            </a:r>
            <a:r>
              <a:rPr lang="fr-FR" sz="2800" b="1" i="1" dirty="0">
                <a:ln>
                  <a:solidFill>
                    <a:schemeClr val="accent1">
                      <a:lumMod val="60000"/>
                      <a:lumOff val="40000"/>
                    </a:schemeClr>
                  </a:solidFill>
                </a:ln>
                <a:ea typeface="Lucida Sans Unicode" pitchFamily="34" charset="0"/>
                <a:cs typeface="Arial" pitchFamily="34" charset="0"/>
              </a:rPr>
              <a:t> (tuyaux qui transportent du sang) </a:t>
            </a:r>
            <a:r>
              <a:rPr lang="fr-FR" sz="2800" i="1" dirty="0">
                <a:ln>
                  <a:solidFill>
                    <a:schemeClr val="accent1">
                      <a:lumMod val="60000"/>
                      <a:lumOff val="40000"/>
                    </a:schemeClr>
                  </a:solidFill>
                </a:ln>
                <a:ea typeface="Lucida Sans Unicode" pitchFamily="34" charset="0"/>
                <a:cs typeface="Arial" pitchFamily="34" charset="0"/>
              </a:rPr>
              <a:t>pour amener les éléments nécessaires au bon fonctionnement des muscles lors d’un effort</a:t>
            </a:r>
            <a:r>
              <a:rPr lang="fr-FR" sz="2800" b="1" i="1" dirty="0">
                <a:ln>
                  <a:solidFill>
                    <a:schemeClr val="accent1">
                      <a:lumMod val="60000"/>
                      <a:lumOff val="40000"/>
                    </a:schemeClr>
                  </a:solidFill>
                </a:ln>
                <a:ea typeface="Lucida Sans Unicode" pitchFamily="34" charset="0"/>
                <a:cs typeface="Arial" pitchFamily="34" charset="0"/>
              </a:rPr>
              <a:t>.</a:t>
            </a:r>
            <a:endParaRPr lang="fr-FR" sz="2800" dirty="0">
              <a:ln>
                <a:solidFill>
                  <a:schemeClr val="accent1">
                    <a:lumMod val="60000"/>
                    <a:lumOff val="40000"/>
                  </a:schemeClr>
                </a:solidFill>
              </a:ln>
              <a:cs typeface="Arial" pitchFamily="34" charset="0"/>
            </a:endParaRPr>
          </a:p>
        </p:txBody>
      </p:sp>
      <p:sp>
        <p:nvSpPr>
          <p:cNvPr id="41987" name="Rectangle 3"/>
          <p:cNvSpPr>
            <a:spLocks noChangeArrowheads="1"/>
          </p:cNvSpPr>
          <p:nvPr/>
        </p:nvSpPr>
        <p:spPr bwMode="auto">
          <a:xfrm>
            <a:off x="0" y="2693988"/>
            <a:ext cx="9720263" cy="3786187"/>
          </a:xfrm>
          <a:prstGeom prst="rect">
            <a:avLst/>
          </a:prstGeom>
          <a:noFill/>
          <a:ln w="9525">
            <a:noFill/>
            <a:miter lim="800000"/>
            <a:headEnd/>
            <a:tailEnd/>
          </a:ln>
        </p:spPr>
        <p:txBody>
          <a:bodyPr anchor="ctr">
            <a:spAutoFit/>
          </a:bodyPr>
          <a:lstStyle/>
          <a:p>
            <a:pPr algn="just" eaLnBrk="0" hangingPunct="0"/>
            <a:r>
              <a:rPr lang="fr-FR" sz="2400" i="1" u="sng">
                <a:solidFill>
                  <a:srgbClr val="0070C0"/>
                </a:solidFill>
                <a:ea typeface="Lucida Sans Unicode" pitchFamily="34" charset="0"/>
                <a:cs typeface="Arial" pitchFamily="34" charset="0"/>
              </a:rPr>
              <a:t>Expérience</a:t>
            </a:r>
            <a:r>
              <a:rPr lang="fr-FR" sz="2400" i="1">
                <a:solidFill>
                  <a:srgbClr val="0070C0"/>
                </a:solidFill>
                <a:ea typeface="Lucida Sans Unicode" pitchFamily="34" charset="0"/>
                <a:cs typeface="Arial" pitchFamily="34" charset="0"/>
              </a:rPr>
              <a:t> : À partir des expériences ci-dessous, nous allons essayer de confirmer ou d’infirmer les hypothèses que vous avez émises.</a:t>
            </a:r>
            <a:endParaRPr lang="fr-FR" sz="2400">
              <a:solidFill>
                <a:srgbClr val="0070C0"/>
              </a:solidFill>
              <a:ea typeface="Lucida Sans Unicode" pitchFamily="34" charset="0"/>
              <a:cs typeface="Arial" pitchFamily="34" charset="0"/>
            </a:endParaRPr>
          </a:p>
          <a:p>
            <a:pPr algn="just" eaLnBrk="0" hangingPunct="0"/>
            <a:r>
              <a:rPr lang="fr-FR" sz="2400" i="1">
                <a:solidFill>
                  <a:srgbClr val="0070C0"/>
                </a:solidFill>
                <a:ea typeface="Lucida Sans Unicode" pitchFamily="34" charset="0"/>
                <a:cs typeface="Arial" pitchFamily="34" charset="0"/>
              </a:rPr>
              <a:t>L’expérience consiste à mesurer les quantités de :</a:t>
            </a:r>
            <a:endParaRPr lang="fr-FR" sz="2400">
              <a:solidFill>
                <a:srgbClr val="0070C0"/>
              </a:solidFill>
              <a:ea typeface="Lucida Sans Unicode" pitchFamily="34" charset="0"/>
              <a:cs typeface="Arial" pitchFamily="34" charset="0"/>
            </a:endParaRPr>
          </a:p>
          <a:p>
            <a:pPr algn="just" eaLnBrk="0" hangingPunct="0">
              <a:buFontTx/>
              <a:buChar char="•"/>
            </a:pPr>
            <a:r>
              <a:rPr lang="fr-FR" sz="2400" i="1">
                <a:solidFill>
                  <a:srgbClr val="0070C0"/>
                </a:solidFill>
                <a:ea typeface="Lucida Sans Unicode" pitchFamily="34" charset="0"/>
                <a:cs typeface="Arial" pitchFamily="34" charset="0"/>
              </a:rPr>
              <a:t>dioxygène</a:t>
            </a:r>
            <a:endParaRPr lang="fr-FR" sz="2400">
              <a:solidFill>
                <a:srgbClr val="0070C0"/>
              </a:solidFill>
              <a:ea typeface="Lucida Sans Unicode" pitchFamily="34" charset="0"/>
              <a:cs typeface="Arial" pitchFamily="34" charset="0"/>
            </a:endParaRPr>
          </a:p>
          <a:p>
            <a:pPr algn="just" eaLnBrk="0" hangingPunct="0">
              <a:buFontTx/>
              <a:buChar char="•"/>
            </a:pPr>
            <a:r>
              <a:rPr lang="fr-FR" sz="2400" i="1">
                <a:solidFill>
                  <a:srgbClr val="0070C0"/>
                </a:solidFill>
                <a:ea typeface="Lucida Sans Unicode" pitchFamily="34" charset="0"/>
                <a:cs typeface="Arial" pitchFamily="34" charset="0"/>
              </a:rPr>
              <a:t>dioxyde de carbone</a:t>
            </a:r>
            <a:endParaRPr lang="fr-FR" sz="2400">
              <a:solidFill>
                <a:srgbClr val="0070C0"/>
              </a:solidFill>
              <a:ea typeface="Lucida Sans Unicode" pitchFamily="34" charset="0"/>
              <a:cs typeface="Arial" pitchFamily="34" charset="0"/>
            </a:endParaRPr>
          </a:p>
          <a:p>
            <a:pPr algn="just" eaLnBrk="0" hangingPunct="0">
              <a:buFontTx/>
              <a:buChar char="•"/>
            </a:pPr>
            <a:r>
              <a:rPr lang="fr-FR" sz="2400" i="1">
                <a:solidFill>
                  <a:srgbClr val="0070C0"/>
                </a:solidFill>
                <a:ea typeface="Lucida Sans Unicode" pitchFamily="34" charset="0"/>
                <a:cs typeface="Arial" pitchFamily="34" charset="0"/>
              </a:rPr>
              <a:t>glucose</a:t>
            </a:r>
            <a:endParaRPr lang="fr-FR" sz="2400">
              <a:solidFill>
                <a:srgbClr val="0070C0"/>
              </a:solidFill>
              <a:ea typeface="Lucida Sans Unicode" pitchFamily="34" charset="0"/>
              <a:cs typeface="Arial" pitchFamily="34" charset="0"/>
            </a:endParaRPr>
          </a:p>
          <a:p>
            <a:pPr algn="just" eaLnBrk="0" hangingPunct="0"/>
            <a:r>
              <a:rPr lang="fr-FR" sz="2400" i="1">
                <a:solidFill>
                  <a:srgbClr val="0070C0"/>
                </a:solidFill>
                <a:ea typeface="Lucida Sans Unicode" pitchFamily="34" charset="0"/>
                <a:cs typeface="Arial" pitchFamily="34" charset="0"/>
              </a:rPr>
              <a:t>présentes </a:t>
            </a:r>
            <a:r>
              <a:rPr lang="fr-FR" sz="2400" b="1" i="1">
                <a:solidFill>
                  <a:srgbClr val="0070C0"/>
                </a:solidFill>
                <a:ea typeface="Lucida Sans Unicode" pitchFamily="34" charset="0"/>
                <a:cs typeface="Arial" pitchFamily="34" charset="0"/>
              </a:rPr>
              <a:t>dans le sang qui entre dans le muscle</a:t>
            </a:r>
            <a:r>
              <a:rPr lang="fr-FR" sz="2400" i="1">
                <a:solidFill>
                  <a:srgbClr val="0070C0"/>
                </a:solidFill>
                <a:ea typeface="Lucida Sans Unicode" pitchFamily="34" charset="0"/>
                <a:cs typeface="Arial" pitchFamily="34" charset="0"/>
              </a:rPr>
              <a:t>, et </a:t>
            </a:r>
            <a:r>
              <a:rPr lang="fr-FR" sz="2400" b="1" i="1">
                <a:solidFill>
                  <a:srgbClr val="0070C0"/>
                </a:solidFill>
                <a:ea typeface="Lucida Sans Unicode" pitchFamily="34" charset="0"/>
                <a:cs typeface="Arial" pitchFamily="34" charset="0"/>
              </a:rPr>
              <a:t>dans le sang qui sort du muscle</a:t>
            </a:r>
            <a:r>
              <a:rPr lang="fr-FR" sz="2400" i="1">
                <a:solidFill>
                  <a:srgbClr val="0070C0"/>
                </a:solidFill>
                <a:ea typeface="Lucida Sans Unicode" pitchFamily="34" charset="0"/>
                <a:cs typeface="Arial" pitchFamily="34" charset="0"/>
              </a:rPr>
              <a:t>. </a:t>
            </a:r>
          </a:p>
          <a:p>
            <a:pPr algn="just" eaLnBrk="0" hangingPunct="0"/>
            <a:r>
              <a:rPr lang="fr-FR" sz="2400" i="1">
                <a:solidFill>
                  <a:srgbClr val="0070C0"/>
                </a:solidFill>
                <a:ea typeface="Lucida Sans Unicode" pitchFamily="34" charset="0"/>
                <a:cs typeface="Arial" pitchFamily="34" charset="0"/>
              </a:rPr>
              <a:t>Les mesures sont effectuées lorsque le muscle est au repos et lorsque le muscle est en activité. </a:t>
            </a:r>
            <a:endParaRPr lang="fr-FR" sz="2400">
              <a:solidFill>
                <a:srgbClr val="0070C0"/>
              </a:solidFill>
              <a:ea typeface="Lucida Sans Unicode"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1985"/>
                                        </p:tgtEl>
                                        <p:attrNameLst>
                                          <p:attrName>style.visibility</p:attrName>
                                        </p:attrNameLst>
                                      </p:cBhvr>
                                      <p:to>
                                        <p:strVal val="visible"/>
                                      </p:to>
                                    </p:set>
                                    <p:anim calcmode="lin" valueType="num">
                                      <p:cBhvr>
                                        <p:cTn id="7" dur="500" fill="hold"/>
                                        <p:tgtEl>
                                          <p:spTgt spid="41985"/>
                                        </p:tgtEl>
                                        <p:attrNameLst>
                                          <p:attrName>ppt_w</p:attrName>
                                        </p:attrNameLst>
                                      </p:cBhvr>
                                      <p:tavLst>
                                        <p:tav tm="0">
                                          <p:val>
                                            <p:fltVal val="0"/>
                                          </p:val>
                                        </p:tav>
                                        <p:tav tm="100000">
                                          <p:val>
                                            <p:strVal val="#ppt_w"/>
                                          </p:val>
                                        </p:tav>
                                      </p:tavLst>
                                    </p:anim>
                                    <p:anim calcmode="lin" valueType="num">
                                      <p:cBhvr>
                                        <p:cTn id="8" dur="500" fill="hold"/>
                                        <p:tgtEl>
                                          <p:spTgt spid="41985"/>
                                        </p:tgtEl>
                                        <p:attrNameLst>
                                          <p:attrName>ppt_h</p:attrName>
                                        </p:attrNameLst>
                                      </p:cBhvr>
                                      <p:tavLst>
                                        <p:tav tm="0">
                                          <p:val>
                                            <p:fltVal val="0"/>
                                          </p:val>
                                        </p:tav>
                                        <p:tav tm="100000">
                                          <p:val>
                                            <p:strVal val="#ppt_h"/>
                                          </p:val>
                                        </p:tav>
                                      </p:tavLst>
                                    </p:anim>
                                    <p:animEffect transition="in" filter="fade">
                                      <p:cBhvr>
                                        <p:cTn id="9" dur="500"/>
                                        <p:tgtEl>
                                          <p:spTgt spid="4198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41986"/>
                                        </p:tgtEl>
                                        <p:attrNameLst>
                                          <p:attrName>style.visibility</p:attrName>
                                        </p:attrNameLst>
                                      </p:cBhvr>
                                      <p:to>
                                        <p:strVal val="visible"/>
                                      </p:to>
                                    </p:set>
                                    <p:anim calcmode="lin" valueType="num">
                                      <p:cBhvr>
                                        <p:cTn id="14" dur="500" fill="hold"/>
                                        <p:tgtEl>
                                          <p:spTgt spid="41986"/>
                                        </p:tgtEl>
                                        <p:attrNameLst>
                                          <p:attrName>ppt_w</p:attrName>
                                        </p:attrNameLst>
                                      </p:cBhvr>
                                      <p:tavLst>
                                        <p:tav tm="0">
                                          <p:val>
                                            <p:fltVal val="0"/>
                                          </p:val>
                                        </p:tav>
                                        <p:tav tm="100000">
                                          <p:val>
                                            <p:strVal val="#ppt_w"/>
                                          </p:val>
                                        </p:tav>
                                      </p:tavLst>
                                    </p:anim>
                                    <p:anim calcmode="lin" valueType="num">
                                      <p:cBhvr>
                                        <p:cTn id="15" dur="500" fill="hold"/>
                                        <p:tgtEl>
                                          <p:spTgt spid="41986"/>
                                        </p:tgtEl>
                                        <p:attrNameLst>
                                          <p:attrName>ppt_h</p:attrName>
                                        </p:attrNameLst>
                                      </p:cBhvr>
                                      <p:tavLst>
                                        <p:tav tm="0">
                                          <p:val>
                                            <p:fltVal val="0"/>
                                          </p:val>
                                        </p:tav>
                                        <p:tav tm="100000">
                                          <p:val>
                                            <p:strVal val="#ppt_h"/>
                                          </p:val>
                                        </p:tav>
                                      </p:tavLst>
                                    </p:anim>
                                    <p:animEffect transition="in" filter="fade">
                                      <p:cBhvr>
                                        <p:cTn id="16" dur="500"/>
                                        <p:tgtEl>
                                          <p:spTgt spid="4198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41987">
                                            <p:txEl>
                                              <p:pRg st="0" end="0"/>
                                            </p:txEl>
                                          </p:spTgt>
                                        </p:tgtEl>
                                        <p:attrNameLst>
                                          <p:attrName>style.visibility</p:attrName>
                                        </p:attrNameLst>
                                      </p:cBhvr>
                                      <p:to>
                                        <p:strVal val="visible"/>
                                      </p:to>
                                    </p:set>
                                    <p:anim calcmode="lin" valueType="num">
                                      <p:cBhvr>
                                        <p:cTn id="21" dur="500" fill="hold"/>
                                        <p:tgtEl>
                                          <p:spTgt spid="41987">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41987">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41987">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41987">
                                            <p:txEl>
                                              <p:pRg st="1" end="1"/>
                                            </p:txEl>
                                          </p:spTgt>
                                        </p:tgtEl>
                                        <p:attrNameLst>
                                          <p:attrName>style.visibility</p:attrName>
                                        </p:attrNameLst>
                                      </p:cBhvr>
                                      <p:to>
                                        <p:strVal val="visible"/>
                                      </p:to>
                                    </p:set>
                                    <p:anim calcmode="lin" valueType="num">
                                      <p:cBhvr>
                                        <p:cTn id="28" dur="500" fill="hold"/>
                                        <p:tgtEl>
                                          <p:spTgt spid="41987">
                                            <p:txEl>
                                              <p:pRg st="1" end="1"/>
                                            </p:txEl>
                                          </p:spTgt>
                                        </p:tgtEl>
                                        <p:attrNameLst>
                                          <p:attrName>ppt_w</p:attrName>
                                        </p:attrNameLst>
                                      </p:cBhvr>
                                      <p:tavLst>
                                        <p:tav tm="0">
                                          <p:val>
                                            <p:fltVal val="0"/>
                                          </p:val>
                                        </p:tav>
                                        <p:tav tm="100000">
                                          <p:val>
                                            <p:strVal val="#ppt_w"/>
                                          </p:val>
                                        </p:tav>
                                      </p:tavLst>
                                    </p:anim>
                                    <p:anim calcmode="lin" valueType="num">
                                      <p:cBhvr>
                                        <p:cTn id="29" dur="500" fill="hold"/>
                                        <p:tgtEl>
                                          <p:spTgt spid="41987">
                                            <p:txEl>
                                              <p:pRg st="1" end="1"/>
                                            </p:txEl>
                                          </p:spTgt>
                                        </p:tgtEl>
                                        <p:attrNameLst>
                                          <p:attrName>ppt_h</p:attrName>
                                        </p:attrNameLst>
                                      </p:cBhvr>
                                      <p:tavLst>
                                        <p:tav tm="0">
                                          <p:val>
                                            <p:fltVal val="0"/>
                                          </p:val>
                                        </p:tav>
                                        <p:tav tm="100000">
                                          <p:val>
                                            <p:strVal val="#ppt_h"/>
                                          </p:val>
                                        </p:tav>
                                      </p:tavLst>
                                    </p:anim>
                                    <p:animEffect transition="in" filter="fade">
                                      <p:cBhvr>
                                        <p:cTn id="30" dur="500"/>
                                        <p:tgtEl>
                                          <p:spTgt spid="41987">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nodeType="clickEffect">
                                  <p:stCondLst>
                                    <p:cond delay="0"/>
                                  </p:stCondLst>
                                  <p:childTnLst>
                                    <p:set>
                                      <p:cBhvr>
                                        <p:cTn id="34" dur="1" fill="hold">
                                          <p:stCondLst>
                                            <p:cond delay="0"/>
                                          </p:stCondLst>
                                        </p:cTn>
                                        <p:tgtEl>
                                          <p:spTgt spid="41987">
                                            <p:txEl>
                                              <p:pRg st="2" end="2"/>
                                            </p:txEl>
                                          </p:spTgt>
                                        </p:tgtEl>
                                        <p:attrNameLst>
                                          <p:attrName>style.visibility</p:attrName>
                                        </p:attrNameLst>
                                      </p:cBhvr>
                                      <p:to>
                                        <p:strVal val="visible"/>
                                      </p:to>
                                    </p:set>
                                    <p:anim calcmode="lin" valueType="num">
                                      <p:cBhvr>
                                        <p:cTn id="35" dur="500" fill="hold"/>
                                        <p:tgtEl>
                                          <p:spTgt spid="41987">
                                            <p:txEl>
                                              <p:pRg st="2" end="2"/>
                                            </p:txEl>
                                          </p:spTgt>
                                        </p:tgtEl>
                                        <p:attrNameLst>
                                          <p:attrName>ppt_w</p:attrName>
                                        </p:attrNameLst>
                                      </p:cBhvr>
                                      <p:tavLst>
                                        <p:tav tm="0">
                                          <p:val>
                                            <p:fltVal val="0"/>
                                          </p:val>
                                        </p:tav>
                                        <p:tav tm="100000">
                                          <p:val>
                                            <p:strVal val="#ppt_w"/>
                                          </p:val>
                                        </p:tav>
                                      </p:tavLst>
                                    </p:anim>
                                    <p:anim calcmode="lin" valueType="num">
                                      <p:cBhvr>
                                        <p:cTn id="36" dur="500" fill="hold"/>
                                        <p:tgtEl>
                                          <p:spTgt spid="41987">
                                            <p:txEl>
                                              <p:pRg st="2" end="2"/>
                                            </p:txEl>
                                          </p:spTgt>
                                        </p:tgtEl>
                                        <p:attrNameLst>
                                          <p:attrName>ppt_h</p:attrName>
                                        </p:attrNameLst>
                                      </p:cBhvr>
                                      <p:tavLst>
                                        <p:tav tm="0">
                                          <p:val>
                                            <p:fltVal val="0"/>
                                          </p:val>
                                        </p:tav>
                                        <p:tav tm="100000">
                                          <p:val>
                                            <p:strVal val="#ppt_h"/>
                                          </p:val>
                                        </p:tav>
                                      </p:tavLst>
                                    </p:anim>
                                    <p:animEffect transition="in" filter="fade">
                                      <p:cBhvr>
                                        <p:cTn id="37" dur="500"/>
                                        <p:tgtEl>
                                          <p:spTgt spid="41987">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nodeType="clickEffect">
                                  <p:stCondLst>
                                    <p:cond delay="0"/>
                                  </p:stCondLst>
                                  <p:childTnLst>
                                    <p:set>
                                      <p:cBhvr>
                                        <p:cTn id="41" dur="1" fill="hold">
                                          <p:stCondLst>
                                            <p:cond delay="0"/>
                                          </p:stCondLst>
                                        </p:cTn>
                                        <p:tgtEl>
                                          <p:spTgt spid="41987">
                                            <p:txEl>
                                              <p:pRg st="3" end="3"/>
                                            </p:txEl>
                                          </p:spTgt>
                                        </p:tgtEl>
                                        <p:attrNameLst>
                                          <p:attrName>style.visibility</p:attrName>
                                        </p:attrNameLst>
                                      </p:cBhvr>
                                      <p:to>
                                        <p:strVal val="visible"/>
                                      </p:to>
                                    </p:set>
                                    <p:anim calcmode="lin" valueType="num">
                                      <p:cBhvr>
                                        <p:cTn id="42" dur="500" fill="hold"/>
                                        <p:tgtEl>
                                          <p:spTgt spid="41987">
                                            <p:txEl>
                                              <p:pRg st="3" end="3"/>
                                            </p:txEl>
                                          </p:spTgt>
                                        </p:tgtEl>
                                        <p:attrNameLst>
                                          <p:attrName>ppt_w</p:attrName>
                                        </p:attrNameLst>
                                      </p:cBhvr>
                                      <p:tavLst>
                                        <p:tav tm="0">
                                          <p:val>
                                            <p:fltVal val="0"/>
                                          </p:val>
                                        </p:tav>
                                        <p:tav tm="100000">
                                          <p:val>
                                            <p:strVal val="#ppt_w"/>
                                          </p:val>
                                        </p:tav>
                                      </p:tavLst>
                                    </p:anim>
                                    <p:anim calcmode="lin" valueType="num">
                                      <p:cBhvr>
                                        <p:cTn id="43" dur="500" fill="hold"/>
                                        <p:tgtEl>
                                          <p:spTgt spid="41987">
                                            <p:txEl>
                                              <p:pRg st="3" end="3"/>
                                            </p:txEl>
                                          </p:spTgt>
                                        </p:tgtEl>
                                        <p:attrNameLst>
                                          <p:attrName>ppt_h</p:attrName>
                                        </p:attrNameLst>
                                      </p:cBhvr>
                                      <p:tavLst>
                                        <p:tav tm="0">
                                          <p:val>
                                            <p:fltVal val="0"/>
                                          </p:val>
                                        </p:tav>
                                        <p:tav tm="100000">
                                          <p:val>
                                            <p:strVal val="#ppt_h"/>
                                          </p:val>
                                        </p:tav>
                                      </p:tavLst>
                                    </p:anim>
                                    <p:animEffect transition="in" filter="fade">
                                      <p:cBhvr>
                                        <p:cTn id="44" dur="500"/>
                                        <p:tgtEl>
                                          <p:spTgt spid="41987">
                                            <p:txEl>
                                              <p:pRg st="3" end="3"/>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nodeType="clickEffect">
                                  <p:stCondLst>
                                    <p:cond delay="0"/>
                                  </p:stCondLst>
                                  <p:childTnLst>
                                    <p:set>
                                      <p:cBhvr>
                                        <p:cTn id="48" dur="1" fill="hold">
                                          <p:stCondLst>
                                            <p:cond delay="0"/>
                                          </p:stCondLst>
                                        </p:cTn>
                                        <p:tgtEl>
                                          <p:spTgt spid="41987">
                                            <p:txEl>
                                              <p:pRg st="4" end="4"/>
                                            </p:txEl>
                                          </p:spTgt>
                                        </p:tgtEl>
                                        <p:attrNameLst>
                                          <p:attrName>style.visibility</p:attrName>
                                        </p:attrNameLst>
                                      </p:cBhvr>
                                      <p:to>
                                        <p:strVal val="visible"/>
                                      </p:to>
                                    </p:set>
                                    <p:anim calcmode="lin" valueType="num">
                                      <p:cBhvr>
                                        <p:cTn id="49" dur="500" fill="hold"/>
                                        <p:tgtEl>
                                          <p:spTgt spid="41987">
                                            <p:txEl>
                                              <p:pRg st="4" end="4"/>
                                            </p:txEl>
                                          </p:spTgt>
                                        </p:tgtEl>
                                        <p:attrNameLst>
                                          <p:attrName>ppt_w</p:attrName>
                                        </p:attrNameLst>
                                      </p:cBhvr>
                                      <p:tavLst>
                                        <p:tav tm="0">
                                          <p:val>
                                            <p:fltVal val="0"/>
                                          </p:val>
                                        </p:tav>
                                        <p:tav tm="100000">
                                          <p:val>
                                            <p:strVal val="#ppt_w"/>
                                          </p:val>
                                        </p:tav>
                                      </p:tavLst>
                                    </p:anim>
                                    <p:anim calcmode="lin" valueType="num">
                                      <p:cBhvr>
                                        <p:cTn id="50" dur="500" fill="hold"/>
                                        <p:tgtEl>
                                          <p:spTgt spid="41987">
                                            <p:txEl>
                                              <p:pRg st="4" end="4"/>
                                            </p:txEl>
                                          </p:spTgt>
                                        </p:tgtEl>
                                        <p:attrNameLst>
                                          <p:attrName>ppt_h</p:attrName>
                                        </p:attrNameLst>
                                      </p:cBhvr>
                                      <p:tavLst>
                                        <p:tav tm="0">
                                          <p:val>
                                            <p:fltVal val="0"/>
                                          </p:val>
                                        </p:tav>
                                        <p:tav tm="100000">
                                          <p:val>
                                            <p:strVal val="#ppt_h"/>
                                          </p:val>
                                        </p:tav>
                                      </p:tavLst>
                                    </p:anim>
                                    <p:animEffect transition="in" filter="fade">
                                      <p:cBhvr>
                                        <p:cTn id="51" dur="500"/>
                                        <p:tgtEl>
                                          <p:spTgt spid="41987">
                                            <p:txEl>
                                              <p:pRg st="4" end="4"/>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0" fill="hold" nodeType="clickEffect">
                                  <p:stCondLst>
                                    <p:cond delay="0"/>
                                  </p:stCondLst>
                                  <p:childTnLst>
                                    <p:set>
                                      <p:cBhvr>
                                        <p:cTn id="55" dur="1" fill="hold">
                                          <p:stCondLst>
                                            <p:cond delay="0"/>
                                          </p:stCondLst>
                                        </p:cTn>
                                        <p:tgtEl>
                                          <p:spTgt spid="41987">
                                            <p:txEl>
                                              <p:pRg st="5" end="5"/>
                                            </p:txEl>
                                          </p:spTgt>
                                        </p:tgtEl>
                                        <p:attrNameLst>
                                          <p:attrName>style.visibility</p:attrName>
                                        </p:attrNameLst>
                                      </p:cBhvr>
                                      <p:to>
                                        <p:strVal val="visible"/>
                                      </p:to>
                                    </p:set>
                                    <p:anim calcmode="lin" valueType="num">
                                      <p:cBhvr>
                                        <p:cTn id="56" dur="500" fill="hold"/>
                                        <p:tgtEl>
                                          <p:spTgt spid="41987">
                                            <p:txEl>
                                              <p:pRg st="5" end="5"/>
                                            </p:txEl>
                                          </p:spTgt>
                                        </p:tgtEl>
                                        <p:attrNameLst>
                                          <p:attrName>ppt_w</p:attrName>
                                        </p:attrNameLst>
                                      </p:cBhvr>
                                      <p:tavLst>
                                        <p:tav tm="0">
                                          <p:val>
                                            <p:fltVal val="0"/>
                                          </p:val>
                                        </p:tav>
                                        <p:tav tm="100000">
                                          <p:val>
                                            <p:strVal val="#ppt_w"/>
                                          </p:val>
                                        </p:tav>
                                      </p:tavLst>
                                    </p:anim>
                                    <p:anim calcmode="lin" valueType="num">
                                      <p:cBhvr>
                                        <p:cTn id="57" dur="500" fill="hold"/>
                                        <p:tgtEl>
                                          <p:spTgt spid="41987">
                                            <p:txEl>
                                              <p:pRg st="5" end="5"/>
                                            </p:txEl>
                                          </p:spTgt>
                                        </p:tgtEl>
                                        <p:attrNameLst>
                                          <p:attrName>ppt_h</p:attrName>
                                        </p:attrNameLst>
                                      </p:cBhvr>
                                      <p:tavLst>
                                        <p:tav tm="0">
                                          <p:val>
                                            <p:fltVal val="0"/>
                                          </p:val>
                                        </p:tav>
                                        <p:tav tm="100000">
                                          <p:val>
                                            <p:strVal val="#ppt_h"/>
                                          </p:val>
                                        </p:tav>
                                      </p:tavLst>
                                    </p:anim>
                                    <p:animEffect transition="in" filter="fade">
                                      <p:cBhvr>
                                        <p:cTn id="58" dur="500"/>
                                        <p:tgtEl>
                                          <p:spTgt spid="41987">
                                            <p:txEl>
                                              <p:pRg st="5" end="5"/>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0" fill="hold" nodeType="clickEffect">
                                  <p:stCondLst>
                                    <p:cond delay="0"/>
                                  </p:stCondLst>
                                  <p:childTnLst>
                                    <p:set>
                                      <p:cBhvr>
                                        <p:cTn id="62" dur="1" fill="hold">
                                          <p:stCondLst>
                                            <p:cond delay="0"/>
                                          </p:stCondLst>
                                        </p:cTn>
                                        <p:tgtEl>
                                          <p:spTgt spid="41987">
                                            <p:txEl>
                                              <p:pRg st="6" end="6"/>
                                            </p:txEl>
                                          </p:spTgt>
                                        </p:tgtEl>
                                        <p:attrNameLst>
                                          <p:attrName>style.visibility</p:attrName>
                                        </p:attrNameLst>
                                      </p:cBhvr>
                                      <p:to>
                                        <p:strVal val="visible"/>
                                      </p:to>
                                    </p:set>
                                    <p:anim calcmode="lin" valueType="num">
                                      <p:cBhvr>
                                        <p:cTn id="63" dur="500" fill="hold"/>
                                        <p:tgtEl>
                                          <p:spTgt spid="41987">
                                            <p:txEl>
                                              <p:pRg st="6" end="6"/>
                                            </p:txEl>
                                          </p:spTgt>
                                        </p:tgtEl>
                                        <p:attrNameLst>
                                          <p:attrName>ppt_w</p:attrName>
                                        </p:attrNameLst>
                                      </p:cBhvr>
                                      <p:tavLst>
                                        <p:tav tm="0">
                                          <p:val>
                                            <p:fltVal val="0"/>
                                          </p:val>
                                        </p:tav>
                                        <p:tav tm="100000">
                                          <p:val>
                                            <p:strVal val="#ppt_w"/>
                                          </p:val>
                                        </p:tav>
                                      </p:tavLst>
                                    </p:anim>
                                    <p:anim calcmode="lin" valueType="num">
                                      <p:cBhvr>
                                        <p:cTn id="64" dur="500" fill="hold"/>
                                        <p:tgtEl>
                                          <p:spTgt spid="41987">
                                            <p:txEl>
                                              <p:pRg st="6" end="6"/>
                                            </p:txEl>
                                          </p:spTgt>
                                        </p:tgtEl>
                                        <p:attrNameLst>
                                          <p:attrName>ppt_h</p:attrName>
                                        </p:attrNameLst>
                                      </p:cBhvr>
                                      <p:tavLst>
                                        <p:tav tm="0">
                                          <p:val>
                                            <p:fltVal val="0"/>
                                          </p:val>
                                        </p:tav>
                                        <p:tav tm="100000">
                                          <p:val>
                                            <p:strVal val="#ppt_h"/>
                                          </p:val>
                                        </p:tav>
                                      </p:tavLst>
                                    </p:anim>
                                    <p:animEffect transition="in" filter="fade">
                                      <p:cBhvr>
                                        <p:cTn id="65" dur="500"/>
                                        <p:tgtEl>
                                          <p:spTgt spid="4198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0" y="215900"/>
            <a:ext cx="7734300" cy="461963"/>
          </a:xfrm>
          <a:prstGeom prst="rect">
            <a:avLst/>
          </a:prstGeom>
          <a:noFill/>
          <a:ln w="9525">
            <a:noFill/>
            <a:miter lim="800000"/>
            <a:headEnd/>
            <a:tailEnd/>
          </a:ln>
        </p:spPr>
        <p:txBody>
          <a:bodyPr wrap="none" anchor="ctr">
            <a:spAutoFit/>
          </a:bodyPr>
          <a:lstStyle/>
          <a:p>
            <a:pPr algn="just" eaLnBrk="0" hangingPunct="0"/>
            <a:r>
              <a:rPr lang="fr-FR" sz="2400">
                <a:ea typeface="Lucida Sans Unicode" pitchFamily="34" charset="0"/>
                <a:cs typeface="Arial" pitchFamily="34" charset="0"/>
              </a:rPr>
              <a:t>Les résultats sont indiqués dans le tableau ci-dessous :</a:t>
            </a:r>
          </a:p>
        </p:txBody>
      </p:sp>
      <p:graphicFrame>
        <p:nvGraphicFramePr>
          <p:cNvPr id="3" name="Tableau 2"/>
          <p:cNvGraphicFramePr>
            <a:graphicFrameLocks noGrp="1"/>
          </p:cNvGraphicFramePr>
          <p:nvPr/>
        </p:nvGraphicFramePr>
        <p:xfrm>
          <a:off x="0" y="647700"/>
          <a:ext cx="3852020" cy="3413760"/>
        </p:xfrm>
        <a:graphic>
          <a:graphicData uri="http://schemas.openxmlformats.org/drawingml/2006/table">
            <a:tbl>
              <a:tblPr/>
              <a:tblGrid>
                <a:gridCol w="963005"/>
                <a:gridCol w="963005"/>
                <a:gridCol w="963005"/>
                <a:gridCol w="963005"/>
              </a:tblGrid>
              <a:tr h="1161129">
                <a:tc>
                  <a:txBody>
                    <a:bodyPr/>
                    <a:lstStyle/>
                    <a:p>
                      <a:pPr algn="ctr">
                        <a:spcAft>
                          <a:spcPts val="0"/>
                        </a:spcAft>
                      </a:pPr>
                      <a:endParaRPr lang="fr-FR" sz="1400" kern="150" dirty="0">
                        <a:latin typeface="Arial"/>
                        <a:ea typeface="Lucida Sans Unicode"/>
                        <a:cs typeface="Tahoma"/>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fr-FR" sz="1400" kern="150" dirty="0">
                          <a:latin typeface="Arial"/>
                          <a:ea typeface="Lucida Sans Unicode"/>
                          <a:cs typeface="Tahoma"/>
                        </a:rPr>
                        <a:t>Pour 100mL de sang entrant dans le muscle</a:t>
                      </a:r>
                      <a:endParaRPr lang="fr-FR" sz="1400" kern="150" dirty="0">
                        <a:latin typeface="Times New Roman"/>
                        <a:ea typeface="Lucida Sans Unicode"/>
                        <a:cs typeface="Tahoma"/>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fr-FR" sz="1400" kern="150" dirty="0">
                          <a:latin typeface="Arial"/>
                          <a:ea typeface="Lucida Sans Unicode"/>
                          <a:cs typeface="Tahoma"/>
                        </a:rPr>
                        <a:t>Pour 100mL de sang sortant du muscle au repos</a:t>
                      </a:r>
                      <a:endParaRPr lang="fr-FR" sz="1400" kern="150" dirty="0">
                        <a:latin typeface="Times New Roman"/>
                        <a:ea typeface="Lucida Sans Unicode"/>
                        <a:cs typeface="Tahoma"/>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fr-FR" sz="1400" kern="150" dirty="0">
                          <a:latin typeface="Arial"/>
                          <a:ea typeface="Lucida Sans Unicode"/>
                          <a:cs typeface="Tahoma"/>
                        </a:rPr>
                        <a:t>Pour 100mL de sang sortant du muscle en activité</a:t>
                      </a:r>
                      <a:endParaRPr lang="fr-FR" sz="1400" kern="150" dirty="0">
                        <a:latin typeface="Times New Roman"/>
                        <a:ea typeface="Lucida Sans Unicode"/>
                        <a:cs typeface="Tahoma"/>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580565">
                <a:tc>
                  <a:txBody>
                    <a:bodyPr/>
                    <a:lstStyle/>
                    <a:p>
                      <a:pPr algn="ctr">
                        <a:spcAft>
                          <a:spcPts val="0"/>
                        </a:spcAft>
                      </a:pPr>
                      <a:r>
                        <a:rPr lang="fr-FR" sz="1400" kern="150" dirty="0">
                          <a:latin typeface="Arial"/>
                          <a:ea typeface="Lucida Sans Unicode"/>
                          <a:cs typeface="Tahoma"/>
                        </a:rPr>
                        <a:t>Quantité de glucose (en mg)</a:t>
                      </a:r>
                      <a:endParaRPr lang="fr-FR" sz="1400" kern="150" dirty="0">
                        <a:latin typeface="Times New Roman"/>
                        <a:ea typeface="Lucida Sans Unicode"/>
                        <a:cs typeface="Tahoma"/>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400" kern="150" dirty="0">
                          <a:latin typeface="Arial"/>
                          <a:ea typeface="Lucida Sans Unicode"/>
                          <a:cs typeface="Tahoma"/>
                        </a:rPr>
                        <a:t>90</a:t>
                      </a:r>
                      <a:endParaRPr lang="fr-FR" sz="1400" kern="150" dirty="0">
                        <a:latin typeface="Times New Roman"/>
                        <a:ea typeface="Lucida Sans Unicode"/>
                        <a:cs typeface="Tahoma"/>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400" kern="150">
                          <a:latin typeface="Arial"/>
                          <a:ea typeface="Lucida Sans Unicode"/>
                          <a:cs typeface="Tahoma"/>
                        </a:rPr>
                        <a:t>80</a:t>
                      </a:r>
                      <a:endParaRPr lang="fr-FR" sz="1400" kern="150">
                        <a:latin typeface="Times New Roman"/>
                        <a:ea typeface="Lucida Sans Unicode"/>
                        <a:cs typeface="Tahoma"/>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400" kern="150">
                          <a:latin typeface="Arial"/>
                          <a:ea typeface="Lucida Sans Unicode"/>
                          <a:cs typeface="Tahoma"/>
                        </a:rPr>
                        <a:t>40</a:t>
                      </a:r>
                      <a:endParaRPr lang="fr-FR" sz="1400" kern="150">
                        <a:latin typeface="Times New Roman"/>
                        <a:ea typeface="Lucida Sans Unicode"/>
                        <a:cs typeface="Tahoma"/>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0565">
                <a:tc>
                  <a:txBody>
                    <a:bodyPr/>
                    <a:lstStyle/>
                    <a:p>
                      <a:pPr algn="ctr">
                        <a:spcAft>
                          <a:spcPts val="0"/>
                        </a:spcAft>
                      </a:pPr>
                      <a:r>
                        <a:rPr lang="fr-FR" sz="1400" kern="150">
                          <a:latin typeface="Arial"/>
                          <a:ea typeface="Lucida Sans Unicode"/>
                          <a:cs typeface="Tahoma"/>
                        </a:rPr>
                        <a:t>Volume de dioxygène (en mL)</a:t>
                      </a:r>
                      <a:endParaRPr lang="fr-FR" sz="1400" kern="150">
                        <a:latin typeface="Times New Roman"/>
                        <a:ea typeface="Lucida Sans Unicode"/>
                        <a:cs typeface="Tahoma"/>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400" kern="150" dirty="0">
                          <a:latin typeface="Arial"/>
                          <a:ea typeface="Lucida Sans Unicode"/>
                          <a:cs typeface="Tahoma"/>
                        </a:rPr>
                        <a:t>20</a:t>
                      </a:r>
                      <a:endParaRPr lang="fr-FR" sz="1400" kern="150" dirty="0">
                        <a:latin typeface="Times New Roman"/>
                        <a:ea typeface="Lucida Sans Unicode"/>
                        <a:cs typeface="Tahoma"/>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400" kern="150">
                          <a:latin typeface="Arial"/>
                          <a:ea typeface="Lucida Sans Unicode"/>
                          <a:cs typeface="Tahoma"/>
                        </a:rPr>
                        <a:t>15</a:t>
                      </a:r>
                      <a:endParaRPr lang="fr-FR" sz="1400" kern="150">
                        <a:latin typeface="Times New Roman"/>
                        <a:ea typeface="Lucida Sans Unicode"/>
                        <a:cs typeface="Tahoma"/>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400" kern="150">
                          <a:latin typeface="Arial"/>
                          <a:ea typeface="Lucida Sans Unicode"/>
                          <a:cs typeface="Tahoma"/>
                        </a:rPr>
                        <a:t>11</a:t>
                      </a:r>
                      <a:endParaRPr lang="fr-FR" sz="1400" kern="150">
                        <a:latin typeface="Times New Roman"/>
                        <a:ea typeface="Lucida Sans Unicode"/>
                        <a:cs typeface="Tahoma"/>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4086">
                <a:tc>
                  <a:txBody>
                    <a:bodyPr/>
                    <a:lstStyle/>
                    <a:p>
                      <a:pPr algn="ctr">
                        <a:spcAft>
                          <a:spcPts val="0"/>
                        </a:spcAft>
                      </a:pPr>
                      <a:r>
                        <a:rPr lang="fr-FR" sz="1400" kern="150">
                          <a:latin typeface="Arial"/>
                          <a:ea typeface="Lucida Sans Unicode"/>
                          <a:cs typeface="Tahoma"/>
                        </a:rPr>
                        <a:t>Volume de dioxyde de Carbone (en mL)</a:t>
                      </a:r>
                      <a:endParaRPr lang="fr-FR" sz="1400" kern="150">
                        <a:latin typeface="Times New Roman"/>
                        <a:ea typeface="Lucida Sans Unicode"/>
                        <a:cs typeface="Tahoma"/>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400" kern="150" dirty="0">
                          <a:latin typeface="Arial"/>
                          <a:ea typeface="Lucida Sans Unicode"/>
                          <a:cs typeface="Tahoma"/>
                        </a:rPr>
                        <a:t>49</a:t>
                      </a:r>
                      <a:endParaRPr lang="fr-FR" sz="1400" kern="150" dirty="0">
                        <a:latin typeface="Times New Roman"/>
                        <a:ea typeface="Lucida Sans Unicode"/>
                        <a:cs typeface="Tahoma"/>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400" kern="150" dirty="0">
                          <a:latin typeface="Arial"/>
                          <a:ea typeface="Lucida Sans Unicode"/>
                          <a:cs typeface="Tahoma"/>
                        </a:rPr>
                        <a:t>53</a:t>
                      </a:r>
                      <a:endParaRPr lang="fr-FR" sz="1400" kern="150" dirty="0">
                        <a:latin typeface="Times New Roman"/>
                        <a:ea typeface="Lucida Sans Unicode"/>
                        <a:cs typeface="Tahoma"/>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400" kern="150" dirty="0">
                          <a:latin typeface="Arial"/>
                          <a:ea typeface="Lucida Sans Unicode"/>
                          <a:cs typeface="Tahoma"/>
                        </a:rPr>
                        <a:t>58</a:t>
                      </a:r>
                      <a:endParaRPr lang="fr-FR" sz="1400" kern="150" dirty="0">
                        <a:latin typeface="Times New Roman"/>
                        <a:ea typeface="Lucida Sans Unicode"/>
                        <a:cs typeface="Tahoma"/>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3010" name="Rectangle 2"/>
          <p:cNvSpPr>
            <a:spLocks noChangeArrowheads="1"/>
          </p:cNvSpPr>
          <p:nvPr/>
        </p:nvSpPr>
        <p:spPr bwMode="auto">
          <a:xfrm>
            <a:off x="0" y="4011613"/>
            <a:ext cx="3851275" cy="461962"/>
          </a:xfrm>
          <a:prstGeom prst="rect">
            <a:avLst/>
          </a:prstGeom>
          <a:noFill/>
          <a:ln w="9525">
            <a:noFill/>
            <a:miter lim="800000"/>
            <a:headEnd/>
            <a:tailEnd/>
          </a:ln>
        </p:spPr>
        <p:txBody>
          <a:bodyPr anchor="ctr">
            <a:spAutoFit/>
          </a:bodyPr>
          <a:lstStyle/>
          <a:p>
            <a:pPr eaLnBrk="0" hangingPunct="0"/>
            <a:r>
              <a:rPr lang="fr-FR" sz="1200" b="1" i="1">
                <a:ea typeface="Lucida Sans Unicode" pitchFamily="34" charset="0"/>
                <a:cs typeface="Arial" pitchFamily="34" charset="0"/>
              </a:rPr>
              <a:t>Tableau 1: Comparaison du sang entrant et sortant d'un muscle au repos et en activité</a:t>
            </a:r>
            <a:endParaRPr lang="fr-FR">
              <a:ea typeface="Lucida Sans Unicode" pitchFamily="34" charset="0"/>
              <a:cs typeface="Arial" pitchFamily="34" charset="0"/>
            </a:endParaRPr>
          </a:p>
        </p:txBody>
      </p:sp>
      <p:sp>
        <p:nvSpPr>
          <p:cNvPr id="5" name="Rectangle 4"/>
          <p:cNvSpPr>
            <a:spLocks noChangeArrowheads="1"/>
          </p:cNvSpPr>
          <p:nvPr/>
        </p:nvSpPr>
        <p:spPr bwMode="auto">
          <a:xfrm>
            <a:off x="3851275" y="719138"/>
            <a:ext cx="6121400" cy="647700"/>
          </a:xfrm>
          <a:prstGeom prst="rect">
            <a:avLst/>
          </a:prstGeom>
          <a:noFill/>
          <a:ln w="9525">
            <a:noFill/>
            <a:miter lim="800000"/>
            <a:headEnd/>
            <a:tailEnd/>
          </a:ln>
        </p:spPr>
        <p:txBody>
          <a:bodyPr>
            <a:spAutoFit/>
          </a:bodyPr>
          <a:lstStyle/>
          <a:p>
            <a:r>
              <a:rPr lang="fr-FR" b="1"/>
              <a:t>1-</a:t>
            </a:r>
            <a:r>
              <a:rPr lang="fr-FR"/>
              <a:t> Je réalise un schéma représentant le muscle parcouru par un vaisseau sanguin. </a:t>
            </a:r>
            <a:r>
              <a:rPr lang="fr-FR" i="1"/>
              <a:t>C </a:t>
            </a:r>
            <a:endParaRPr lang="fr-FR"/>
          </a:p>
        </p:txBody>
      </p:sp>
      <p:sp>
        <p:nvSpPr>
          <p:cNvPr id="43011" name="Rectangle 3"/>
          <p:cNvSpPr>
            <a:spLocks noChangeArrowheads="1"/>
          </p:cNvSpPr>
          <p:nvPr/>
        </p:nvSpPr>
        <p:spPr bwMode="auto">
          <a:xfrm>
            <a:off x="0" y="4535488"/>
            <a:ext cx="9720263" cy="1477962"/>
          </a:xfrm>
          <a:prstGeom prst="rect">
            <a:avLst/>
          </a:prstGeom>
          <a:noFill/>
          <a:ln w="9525">
            <a:noFill/>
            <a:miter lim="800000"/>
            <a:headEnd/>
            <a:tailEnd/>
          </a:ln>
        </p:spPr>
        <p:txBody>
          <a:bodyPr anchor="ctr">
            <a:spAutoFit/>
          </a:bodyPr>
          <a:lstStyle/>
          <a:p>
            <a:pPr algn="just" eaLnBrk="0" hangingPunct="0"/>
            <a:r>
              <a:rPr lang="fr-FR" b="1">
                <a:ea typeface="Lucida Sans Unicode" pitchFamily="34" charset="0"/>
                <a:cs typeface="Arial" pitchFamily="34" charset="0"/>
              </a:rPr>
              <a:t>2-</a:t>
            </a:r>
            <a:r>
              <a:rPr lang="fr-FR">
                <a:ea typeface="Lucida Sans Unicode" pitchFamily="34" charset="0"/>
                <a:cs typeface="Arial" pitchFamily="34" charset="0"/>
              </a:rPr>
              <a:t> Je place sur le schéma les quantités de O</a:t>
            </a:r>
            <a:r>
              <a:rPr lang="fr-FR" baseline="-30000">
                <a:ea typeface="Lucida Sans Unicode" pitchFamily="34" charset="0"/>
                <a:cs typeface="Arial" pitchFamily="34" charset="0"/>
              </a:rPr>
              <a:t>2</a:t>
            </a:r>
            <a:r>
              <a:rPr lang="fr-FR">
                <a:ea typeface="Lucida Sans Unicode" pitchFamily="34" charset="0"/>
                <a:cs typeface="Arial" pitchFamily="34" charset="0"/>
              </a:rPr>
              <a:t>, de CO</a:t>
            </a:r>
            <a:r>
              <a:rPr lang="fr-FR" baseline="-30000">
                <a:ea typeface="Lucida Sans Unicode" pitchFamily="34" charset="0"/>
                <a:cs typeface="Arial" pitchFamily="34" charset="0"/>
              </a:rPr>
              <a:t>2</a:t>
            </a:r>
            <a:r>
              <a:rPr lang="fr-FR">
                <a:ea typeface="Lucida Sans Unicode" pitchFamily="34" charset="0"/>
                <a:cs typeface="Arial" pitchFamily="34" charset="0"/>
              </a:rPr>
              <a:t> et de glucose pour un muscle au repos. </a:t>
            </a:r>
            <a:r>
              <a:rPr lang="fr-FR" i="1">
                <a:ea typeface="Lucida Sans Unicode" pitchFamily="34" charset="0"/>
                <a:cs typeface="Arial" pitchFamily="34" charset="0"/>
              </a:rPr>
              <a:t>I</a:t>
            </a:r>
          </a:p>
          <a:p>
            <a:pPr algn="just" eaLnBrk="0" hangingPunct="0"/>
            <a:r>
              <a:rPr lang="fr-FR" b="1">
                <a:ea typeface="Lucida Sans Unicode" pitchFamily="34" charset="0"/>
                <a:cs typeface="Arial" pitchFamily="34" charset="0"/>
              </a:rPr>
              <a:t>3-</a:t>
            </a:r>
            <a:r>
              <a:rPr lang="fr-FR">
                <a:ea typeface="Lucida Sans Unicode" pitchFamily="34" charset="0"/>
                <a:cs typeface="Arial" pitchFamily="34" charset="0"/>
              </a:rPr>
              <a:t> Je complète le schéma en indiquant par des flèches, les échanges de dioxygène (en rouge), de dioxyde de carbone (en bleu) et de glucose (en vert) entre le sang et le muscle. </a:t>
            </a:r>
            <a:r>
              <a:rPr lang="fr-FR" i="1">
                <a:ea typeface="Lucida Sans Unicode" pitchFamily="34" charset="0"/>
                <a:cs typeface="Arial" pitchFamily="34" charset="0"/>
              </a:rPr>
              <a:t>I</a:t>
            </a:r>
            <a:endParaRPr lang="fr-FR">
              <a:ea typeface="Lucida Sans Unicode" pitchFamily="34" charset="0"/>
              <a:cs typeface="Arial" pitchFamily="34" charset="0"/>
            </a:endParaRPr>
          </a:p>
          <a:p>
            <a:pPr algn="just" eaLnBrk="0" hangingPunct="0"/>
            <a:endParaRPr lang="fr-FR">
              <a:ea typeface="Lucida Sans Unicode" pitchFamily="34" charset="0"/>
              <a:cs typeface="Arial" pitchFamily="34" charset="0"/>
            </a:endParaRPr>
          </a:p>
        </p:txBody>
      </p:sp>
      <p:sp>
        <p:nvSpPr>
          <p:cNvPr id="7" name="Étoile à 5 branches 6">
            <a:hlinkClick r:id="rId2" action="ppaction://hlinksldjump"/>
          </p:cNvPr>
          <p:cNvSpPr/>
          <p:nvPr/>
        </p:nvSpPr>
        <p:spPr>
          <a:xfrm>
            <a:off x="8893175" y="5761038"/>
            <a:ext cx="574675" cy="503237"/>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3009"/>
                                        </p:tgtEl>
                                        <p:attrNameLst>
                                          <p:attrName>style.visibility</p:attrName>
                                        </p:attrNameLst>
                                      </p:cBhvr>
                                      <p:to>
                                        <p:strVal val="visible"/>
                                      </p:to>
                                    </p:set>
                                    <p:anim calcmode="lin" valueType="num">
                                      <p:cBhvr>
                                        <p:cTn id="7" dur="500" fill="hold"/>
                                        <p:tgtEl>
                                          <p:spTgt spid="43009"/>
                                        </p:tgtEl>
                                        <p:attrNameLst>
                                          <p:attrName>ppt_w</p:attrName>
                                        </p:attrNameLst>
                                      </p:cBhvr>
                                      <p:tavLst>
                                        <p:tav tm="0">
                                          <p:val>
                                            <p:fltVal val="0"/>
                                          </p:val>
                                        </p:tav>
                                        <p:tav tm="100000">
                                          <p:val>
                                            <p:strVal val="#ppt_w"/>
                                          </p:val>
                                        </p:tav>
                                      </p:tavLst>
                                    </p:anim>
                                    <p:anim calcmode="lin" valueType="num">
                                      <p:cBhvr>
                                        <p:cTn id="8" dur="500" fill="hold"/>
                                        <p:tgtEl>
                                          <p:spTgt spid="43009"/>
                                        </p:tgtEl>
                                        <p:attrNameLst>
                                          <p:attrName>ppt_h</p:attrName>
                                        </p:attrNameLst>
                                      </p:cBhvr>
                                      <p:tavLst>
                                        <p:tav tm="0">
                                          <p:val>
                                            <p:fltVal val="0"/>
                                          </p:val>
                                        </p:tav>
                                        <p:tav tm="100000">
                                          <p:val>
                                            <p:strVal val="#ppt_h"/>
                                          </p:val>
                                        </p:tav>
                                      </p:tavLst>
                                    </p:anim>
                                    <p:animEffect transition="in" filter="fade">
                                      <p:cBhvr>
                                        <p:cTn id="9" dur="500"/>
                                        <p:tgtEl>
                                          <p:spTgt spid="4300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43010"/>
                                        </p:tgtEl>
                                        <p:attrNameLst>
                                          <p:attrName>style.visibility</p:attrName>
                                        </p:attrNameLst>
                                      </p:cBhvr>
                                      <p:to>
                                        <p:strVal val="visible"/>
                                      </p:to>
                                    </p:set>
                                    <p:anim calcmode="lin" valueType="num">
                                      <p:cBhvr>
                                        <p:cTn id="21" dur="500" fill="hold"/>
                                        <p:tgtEl>
                                          <p:spTgt spid="43010"/>
                                        </p:tgtEl>
                                        <p:attrNameLst>
                                          <p:attrName>ppt_w</p:attrName>
                                        </p:attrNameLst>
                                      </p:cBhvr>
                                      <p:tavLst>
                                        <p:tav tm="0">
                                          <p:val>
                                            <p:fltVal val="0"/>
                                          </p:val>
                                        </p:tav>
                                        <p:tav tm="100000">
                                          <p:val>
                                            <p:strVal val="#ppt_w"/>
                                          </p:val>
                                        </p:tav>
                                      </p:tavLst>
                                    </p:anim>
                                    <p:anim calcmode="lin" valueType="num">
                                      <p:cBhvr>
                                        <p:cTn id="22" dur="500" fill="hold"/>
                                        <p:tgtEl>
                                          <p:spTgt spid="43010"/>
                                        </p:tgtEl>
                                        <p:attrNameLst>
                                          <p:attrName>ppt_h</p:attrName>
                                        </p:attrNameLst>
                                      </p:cBhvr>
                                      <p:tavLst>
                                        <p:tav tm="0">
                                          <p:val>
                                            <p:fltVal val="0"/>
                                          </p:val>
                                        </p:tav>
                                        <p:tav tm="100000">
                                          <p:val>
                                            <p:strVal val="#ppt_h"/>
                                          </p:val>
                                        </p:tav>
                                      </p:tavLst>
                                    </p:anim>
                                    <p:animEffect transition="in" filter="fade">
                                      <p:cBhvr>
                                        <p:cTn id="23" dur="500"/>
                                        <p:tgtEl>
                                          <p:spTgt spid="43010"/>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p:cTn id="28" dur="500" fill="hold"/>
                                        <p:tgtEl>
                                          <p:spTgt spid="5"/>
                                        </p:tgtEl>
                                        <p:attrNameLst>
                                          <p:attrName>ppt_w</p:attrName>
                                        </p:attrNameLst>
                                      </p:cBhvr>
                                      <p:tavLst>
                                        <p:tav tm="0">
                                          <p:val>
                                            <p:fltVal val="0"/>
                                          </p:val>
                                        </p:tav>
                                        <p:tav tm="100000">
                                          <p:val>
                                            <p:strVal val="#ppt_w"/>
                                          </p:val>
                                        </p:tav>
                                      </p:tavLst>
                                    </p:anim>
                                    <p:anim calcmode="lin" valueType="num">
                                      <p:cBhvr>
                                        <p:cTn id="29" dur="500" fill="hold"/>
                                        <p:tgtEl>
                                          <p:spTgt spid="5"/>
                                        </p:tgtEl>
                                        <p:attrNameLst>
                                          <p:attrName>ppt_h</p:attrName>
                                        </p:attrNameLst>
                                      </p:cBhvr>
                                      <p:tavLst>
                                        <p:tav tm="0">
                                          <p:val>
                                            <p:fltVal val="0"/>
                                          </p:val>
                                        </p:tav>
                                        <p:tav tm="100000">
                                          <p:val>
                                            <p:strVal val="#ppt_h"/>
                                          </p:val>
                                        </p:tav>
                                      </p:tavLst>
                                    </p:anim>
                                    <p:animEffect transition="in" filter="fade">
                                      <p:cBhvr>
                                        <p:cTn id="30" dur="500"/>
                                        <p:tgtEl>
                                          <p:spTgt spid="5"/>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43011">
                                            <p:txEl>
                                              <p:pRg st="0" end="0"/>
                                            </p:txEl>
                                          </p:spTgt>
                                        </p:tgtEl>
                                        <p:attrNameLst>
                                          <p:attrName>style.visibility</p:attrName>
                                        </p:attrNameLst>
                                      </p:cBhvr>
                                      <p:to>
                                        <p:strVal val="visible"/>
                                      </p:to>
                                    </p:set>
                                    <p:anim calcmode="lin" valueType="num">
                                      <p:cBhvr>
                                        <p:cTn id="35" dur="500" fill="hold"/>
                                        <p:tgtEl>
                                          <p:spTgt spid="43011">
                                            <p:txEl>
                                              <p:pRg st="0" end="0"/>
                                            </p:txEl>
                                          </p:spTgt>
                                        </p:tgtEl>
                                        <p:attrNameLst>
                                          <p:attrName>ppt_w</p:attrName>
                                        </p:attrNameLst>
                                      </p:cBhvr>
                                      <p:tavLst>
                                        <p:tav tm="0">
                                          <p:val>
                                            <p:fltVal val="0"/>
                                          </p:val>
                                        </p:tav>
                                        <p:tav tm="100000">
                                          <p:val>
                                            <p:strVal val="#ppt_w"/>
                                          </p:val>
                                        </p:tav>
                                      </p:tavLst>
                                    </p:anim>
                                    <p:anim calcmode="lin" valueType="num">
                                      <p:cBhvr>
                                        <p:cTn id="36" dur="500" fill="hold"/>
                                        <p:tgtEl>
                                          <p:spTgt spid="43011">
                                            <p:txEl>
                                              <p:pRg st="0" end="0"/>
                                            </p:txEl>
                                          </p:spTgt>
                                        </p:tgtEl>
                                        <p:attrNameLst>
                                          <p:attrName>ppt_h</p:attrName>
                                        </p:attrNameLst>
                                      </p:cBhvr>
                                      <p:tavLst>
                                        <p:tav tm="0">
                                          <p:val>
                                            <p:fltVal val="0"/>
                                          </p:val>
                                        </p:tav>
                                        <p:tav tm="100000">
                                          <p:val>
                                            <p:strVal val="#ppt_h"/>
                                          </p:val>
                                        </p:tav>
                                      </p:tavLst>
                                    </p:anim>
                                    <p:animEffect transition="in" filter="fade">
                                      <p:cBhvr>
                                        <p:cTn id="37" dur="500"/>
                                        <p:tgtEl>
                                          <p:spTgt spid="43011">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nodeType="clickEffect">
                                  <p:stCondLst>
                                    <p:cond delay="0"/>
                                  </p:stCondLst>
                                  <p:childTnLst>
                                    <p:set>
                                      <p:cBhvr>
                                        <p:cTn id="41" dur="1" fill="hold">
                                          <p:stCondLst>
                                            <p:cond delay="0"/>
                                          </p:stCondLst>
                                        </p:cTn>
                                        <p:tgtEl>
                                          <p:spTgt spid="43011">
                                            <p:txEl>
                                              <p:pRg st="1" end="1"/>
                                            </p:txEl>
                                          </p:spTgt>
                                        </p:tgtEl>
                                        <p:attrNameLst>
                                          <p:attrName>style.visibility</p:attrName>
                                        </p:attrNameLst>
                                      </p:cBhvr>
                                      <p:to>
                                        <p:strVal val="visible"/>
                                      </p:to>
                                    </p:set>
                                    <p:anim calcmode="lin" valueType="num">
                                      <p:cBhvr>
                                        <p:cTn id="42" dur="500" fill="hold"/>
                                        <p:tgtEl>
                                          <p:spTgt spid="43011">
                                            <p:txEl>
                                              <p:pRg st="1" end="1"/>
                                            </p:txEl>
                                          </p:spTgt>
                                        </p:tgtEl>
                                        <p:attrNameLst>
                                          <p:attrName>ppt_w</p:attrName>
                                        </p:attrNameLst>
                                      </p:cBhvr>
                                      <p:tavLst>
                                        <p:tav tm="0">
                                          <p:val>
                                            <p:fltVal val="0"/>
                                          </p:val>
                                        </p:tav>
                                        <p:tav tm="100000">
                                          <p:val>
                                            <p:strVal val="#ppt_w"/>
                                          </p:val>
                                        </p:tav>
                                      </p:tavLst>
                                    </p:anim>
                                    <p:anim calcmode="lin" valueType="num">
                                      <p:cBhvr>
                                        <p:cTn id="43" dur="500" fill="hold"/>
                                        <p:tgtEl>
                                          <p:spTgt spid="43011">
                                            <p:txEl>
                                              <p:pRg st="1" end="1"/>
                                            </p:txEl>
                                          </p:spTgt>
                                        </p:tgtEl>
                                        <p:attrNameLst>
                                          <p:attrName>ppt_h</p:attrName>
                                        </p:attrNameLst>
                                      </p:cBhvr>
                                      <p:tavLst>
                                        <p:tav tm="0">
                                          <p:val>
                                            <p:fltVal val="0"/>
                                          </p:val>
                                        </p:tav>
                                        <p:tav tm="100000">
                                          <p:val>
                                            <p:strVal val="#ppt_h"/>
                                          </p:val>
                                        </p:tav>
                                      </p:tavLst>
                                    </p:anim>
                                    <p:animEffect transition="in" filter="fade">
                                      <p:cBhvr>
                                        <p:cTn id="44" dur="500"/>
                                        <p:tgtEl>
                                          <p:spTgt spid="430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09" grpId="0"/>
      <p:bldP spid="43010" grpId="0"/>
      <p:bldP spid="5" grpId="0"/>
      <p:bldP spid="43011"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358775" y="-366713"/>
            <a:ext cx="8999538" cy="1892301"/>
          </a:xfrm>
        </p:spPr>
        <p:txBody>
          <a:bodyPr>
            <a:spAutoFit/>
          </a:bodyPr>
          <a:lstStyle/>
          <a:p>
            <a:pPr eaLnBrk="1" hangingPunct="1"/>
            <a:r>
              <a:rPr lang="fr-FR" sz="3200" dirty="0" smtClean="0">
                <a:solidFill>
                  <a:srgbClr val="FF0000"/>
                </a:solidFill>
              </a:rPr>
              <a:t/>
            </a:r>
            <a:br>
              <a:rPr lang="fr-FR" sz="3200" dirty="0" smtClean="0">
                <a:solidFill>
                  <a:srgbClr val="FF0000"/>
                </a:solidFill>
              </a:rPr>
            </a:br>
            <a:r>
              <a:rPr lang="fr-FR" sz="2800" dirty="0" smtClean="0">
                <a:solidFill>
                  <a:srgbClr val="008000"/>
                </a:solidFill>
                <a:latin typeface="Arial" pitchFamily="34" charset="0"/>
                <a:cs typeface="Arial" pitchFamily="34" charset="0"/>
              </a:rPr>
              <a:t>Quelle est l'origine de la chaleur et de la transpiration observées lors d'un effort?</a:t>
            </a:r>
            <a:r>
              <a:rPr lang="fr-FR" sz="3200" u="sng" dirty="0" smtClean="0">
                <a:solidFill>
                  <a:srgbClr val="008000"/>
                </a:solidFill>
              </a:rPr>
              <a:t/>
            </a:r>
            <a:br>
              <a:rPr lang="fr-FR" sz="3200" u="sng" dirty="0" smtClean="0">
                <a:solidFill>
                  <a:srgbClr val="008000"/>
                </a:solidFill>
              </a:rPr>
            </a:br>
            <a:endParaRPr lang="fr-FR" sz="3200" u="sng" dirty="0" smtClean="0">
              <a:solidFill>
                <a:srgbClr val="008000"/>
              </a:solidFill>
            </a:endParaRPr>
          </a:p>
        </p:txBody>
      </p:sp>
      <p:sp>
        <p:nvSpPr>
          <p:cNvPr id="3" name="Espace réservé du texte 2"/>
          <p:cNvSpPr>
            <a:spLocks noGrp="1"/>
          </p:cNvSpPr>
          <p:nvPr>
            <p:ph type="body" idx="4294967295"/>
          </p:nvPr>
        </p:nvSpPr>
        <p:spPr>
          <a:xfrm>
            <a:off x="215900" y="1079500"/>
            <a:ext cx="9504363" cy="4508500"/>
          </a:xfrm>
        </p:spPr>
        <p:txBody>
          <a:bodyPr>
            <a:spAutoFit/>
          </a:bodyPr>
          <a:lstStyle/>
          <a:p>
            <a:pPr marL="0" indent="0" eaLnBrk="1" hangingPunct="1">
              <a:spcBef>
                <a:spcPct val="0"/>
              </a:spcBef>
              <a:spcAft>
                <a:spcPts val="1413"/>
              </a:spcAft>
              <a:buSzPct val="45000"/>
              <a:buFont typeface="StarSymbol" charset="2"/>
              <a:buNone/>
            </a:pPr>
            <a:r>
              <a:rPr lang="fr-FR" sz="2800" dirty="0" smtClean="0">
                <a:solidFill>
                  <a:srgbClr val="FF0000"/>
                </a:solidFill>
                <a:latin typeface="Arial" pitchFamily="34" charset="0"/>
                <a:ea typeface="Lucida Sans Unicode" pitchFamily="34" charset="0"/>
                <a:cs typeface="Tahoma" pitchFamily="34" charset="0"/>
              </a:rPr>
              <a:t>3- </a:t>
            </a:r>
            <a:r>
              <a:rPr lang="fr-FR" sz="2800" u="sng" dirty="0" smtClean="0">
                <a:solidFill>
                  <a:srgbClr val="FF0000"/>
                </a:solidFill>
                <a:latin typeface="Arial" pitchFamily="34" charset="0"/>
                <a:ea typeface="Lucida Sans Unicode" pitchFamily="34" charset="0"/>
                <a:cs typeface="Tahoma" pitchFamily="34" charset="0"/>
              </a:rPr>
              <a:t>L'utilisation du glucose et du dioxygène par les organes</a:t>
            </a:r>
          </a:p>
          <a:p>
            <a:pPr marL="0" indent="0" eaLnBrk="1" hangingPunct="1">
              <a:spcBef>
                <a:spcPct val="0"/>
              </a:spcBef>
              <a:spcAft>
                <a:spcPts val="1413"/>
              </a:spcAft>
              <a:buSzPct val="45000"/>
              <a:buFont typeface="StarSymbol" charset="2"/>
              <a:buNone/>
            </a:pPr>
            <a:r>
              <a:rPr lang="fr-FR" sz="2800" dirty="0" smtClean="0">
                <a:solidFill>
                  <a:srgbClr val="0000FF"/>
                </a:solidFill>
                <a:latin typeface="Arial" pitchFamily="34" charset="0"/>
                <a:ea typeface="Lucida Sans Unicode" pitchFamily="34" charset="0"/>
                <a:cs typeface="Tahoma" pitchFamily="34" charset="0"/>
              </a:rPr>
              <a:t>Le glucose et le dioxygène réagissent ensemble selon la réaction chimique :</a:t>
            </a:r>
          </a:p>
          <a:p>
            <a:pPr marL="0" indent="0" eaLnBrk="1" hangingPunct="1">
              <a:spcBef>
                <a:spcPct val="0"/>
              </a:spcBef>
              <a:spcAft>
                <a:spcPts val="1413"/>
              </a:spcAft>
              <a:buSzPct val="45000"/>
              <a:buFont typeface="StarSymbol" charset="2"/>
              <a:buNone/>
            </a:pPr>
            <a:r>
              <a:rPr lang="fr-FR" sz="2800" dirty="0" smtClean="0">
                <a:solidFill>
                  <a:srgbClr val="FF0000"/>
                </a:solidFill>
                <a:latin typeface="Arial" pitchFamily="34" charset="0"/>
                <a:ea typeface="Lucida Sans Unicode" pitchFamily="34" charset="0"/>
                <a:cs typeface="Tahoma" pitchFamily="34" charset="0"/>
              </a:rPr>
              <a:t>Glucose + Dioxygène </a:t>
            </a:r>
            <a:r>
              <a:rPr lang="fr-FR" sz="2800" dirty="0" smtClean="0">
                <a:solidFill>
                  <a:srgbClr val="FF0000"/>
                </a:solidFill>
                <a:latin typeface="Arial" pitchFamily="34" charset="0"/>
                <a:ea typeface="Lucida Sans Unicode" pitchFamily="34" charset="0"/>
                <a:cs typeface="Arial" pitchFamily="34" charset="0"/>
              </a:rPr>
              <a:t>→Dioxyde de carbone+eau+</a:t>
            </a:r>
            <a:br>
              <a:rPr lang="fr-FR" sz="2800" dirty="0" smtClean="0">
                <a:solidFill>
                  <a:srgbClr val="FF0000"/>
                </a:solidFill>
                <a:latin typeface="Arial" pitchFamily="34" charset="0"/>
                <a:ea typeface="Lucida Sans Unicode" pitchFamily="34" charset="0"/>
                <a:cs typeface="Arial" pitchFamily="34" charset="0"/>
              </a:rPr>
            </a:br>
            <a:r>
              <a:rPr lang="fr-FR" sz="2800" dirty="0" smtClean="0">
                <a:solidFill>
                  <a:srgbClr val="FF0000"/>
                </a:solidFill>
                <a:latin typeface="Arial" pitchFamily="34" charset="0"/>
                <a:ea typeface="Lucida Sans Unicode" pitchFamily="34" charset="0"/>
                <a:cs typeface="Arial" pitchFamily="34" charset="0"/>
              </a:rPr>
              <a:t>					énergie</a:t>
            </a:r>
          </a:p>
          <a:p>
            <a:pPr marL="0" indent="0" eaLnBrk="1" hangingPunct="1">
              <a:spcBef>
                <a:spcPct val="0"/>
              </a:spcBef>
              <a:spcAft>
                <a:spcPts val="1413"/>
              </a:spcAft>
              <a:buSzPct val="45000"/>
              <a:buFont typeface="StarSymbol" charset="2"/>
              <a:buNone/>
            </a:pPr>
            <a:r>
              <a:rPr lang="fr-FR" sz="2800" dirty="0" smtClean="0">
                <a:solidFill>
                  <a:srgbClr val="0000FF"/>
                </a:solidFill>
                <a:latin typeface="Arial" pitchFamily="34" charset="0"/>
                <a:ea typeface="Lucida Sans Unicode" pitchFamily="34" charset="0"/>
                <a:cs typeface="Tahoma" pitchFamily="34" charset="0"/>
              </a:rPr>
              <a:t>L'énergie libérée au cours de la réaction chimique entre des nutriments (glucose) et du dioxygène est utilisée pour le fonctionnement des organes et transférée en partie sous forme de chaleur.</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p:cTn id="3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oonlight">
      <a:fillStyleLst>
        <a:solidFill>
          <a:schemeClr val="phClr"/>
        </a:solidFill>
        <a:gradFill rotWithShape="1">
          <a:gsLst>
            <a:gs pos="0">
              <a:schemeClr val="phClr">
                <a:tint val="90000"/>
                <a:satMod val="150000"/>
              </a:schemeClr>
            </a:gs>
            <a:gs pos="35000">
              <a:schemeClr val="phClr">
                <a:tint val="80000"/>
                <a:satMod val="200000"/>
              </a:schemeClr>
            </a:gs>
            <a:gs pos="100000">
              <a:schemeClr val="phClr">
                <a:tint val="75000"/>
                <a:satMod val="250000"/>
              </a:schemeClr>
            </a:gs>
          </a:gsLst>
          <a:path path="rect">
            <a:fillToRect l="100000" t="100000"/>
          </a:path>
        </a:gradFill>
        <a:gradFill rotWithShape="1">
          <a:gsLst>
            <a:gs pos="0">
              <a:schemeClr val="phClr">
                <a:shade val="60000"/>
                <a:satMod val="150000"/>
              </a:schemeClr>
            </a:gs>
            <a:gs pos="80000">
              <a:schemeClr val="phClr">
                <a:shade val="100000"/>
                <a:satMod val="130000"/>
              </a:schemeClr>
            </a:gs>
            <a:gs pos="100000">
              <a:schemeClr val="phClr">
                <a:tint val="90000"/>
                <a:shade val="100000"/>
                <a:satMod val="115000"/>
              </a:schemeClr>
            </a:gs>
          </a:gsLst>
          <a:path path="circle">
            <a:fillToRect l="50000" t="50000" r="50000" b="50000"/>
          </a:path>
        </a:gradFill>
      </a:fillStyleLst>
      <a:lnStyleLst>
        <a:ln w="6350" cap="flat" cmpd="sng" algn="ctr">
          <a:solidFill>
            <a:schemeClr val="phClr">
              <a:shade val="95000"/>
              <a:satMod val="115000"/>
            </a:schemeClr>
          </a:solidFill>
          <a:prstDash val="solid"/>
        </a:ln>
        <a:ln w="12700" cap="flat" cmpd="sng" algn="ctr">
          <a:solidFill>
            <a:schemeClr val="phClr">
              <a:satMod val="110000"/>
            </a:schemeClr>
          </a:solidFill>
          <a:prstDash val="solid"/>
        </a:ln>
        <a:ln w="25400" cap="flat" cmpd="sng" algn="ctr">
          <a:solidFill>
            <a:schemeClr val="phClr">
              <a:shade val="90000"/>
              <a:satMod val="115000"/>
            </a:schemeClr>
          </a:solidFill>
          <a:prstDash val="solid"/>
        </a:ln>
      </a:lnStyleLst>
      <a:effectStyleLst>
        <a:effectStyle>
          <a:effectLst>
            <a:outerShdw blurRad="50800" dist="25400" dir="5400000" sx="101000" sy="101000" algn="ctr" rotWithShape="0">
              <a:srgbClr val="000000">
                <a:alpha val="60000"/>
              </a:srgbClr>
            </a:outerShdw>
          </a:effectLst>
        </a:effectStyle>
        <a:effectStyle>
          <a:effectLst>
            <a:innerShdw blurRad="76200" dist="25400" dir="13500000">
              <a:srgbClr val="000000">
                <a:alpha val="60000"/>
              </a:srgbClr>
            </a:innerShdw>
          </a:effectLst>
          <a:scene3d>
            <a:camera prst="orthographicFront">
              <a:rot lat="0" lon="0" rev="0"/>
            </a:camera>
            <a:lightRig rig="balanced" dir="tl">
              <a:rot lat="0" lon="0" rev="4200000"/>
            </a:lightRig>
          </a:scene3d>
          <a:sp3d>
            <a:bevelT w="25400" h="12700" prst="softRound"/>
          </a:sp3d>
        </a:effectStyle>
        <a:effectStyle>
          <a:effectLst>
            <a:innerShdw blurRad="76200" dist="25400" dir="13500000">
              <a:srgbClr val="000000">
                <a:alpha val="60000"/>
              </a:srgbClr>
            </a:innerShdw>
            <a:softEdge rad="31750"/>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2563</TotalTime>
  <Words>596</Words>
  <Application>Microsoft Office PowerPoint</Application>
  <PresentationFormat>Personnalisé</PresentationFormat>
  <Paragraphs>79</Paragraphs>
  <Slides>10</Slides>
  <Notes>5</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Débit</vt:lpstr>
      <vt:lpstr>2ème partie: Fonctionnement de l'organisme et besoin en énergie</vt:lpstr>
      <vt:lpstr>Leçon 4: Les besoins des muscles</vt:lpstr>
      <vt:lpstr>Diapositive 3</vt:lpstr>
      <vt:lpstr>Diapositive 4</vt:lpstr>
      <vt:lpstr>Diapositive 5</vt:lpstr>
      <vt:lpstr>2- Les échanges entre les muscles et le sang</vt:lpstr>
      <vt:lpstr>Diapositive 7</vt:lpstr>
      <vt:lpstr>Diapositive 8</vt:lpstr>
      <vt:lpstr> Quelle est l'origine de la chaleur et de la transpiration observées lors d'un effort? </vt:lpstr>
      <vt:lpstr>Diapositive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2ème partie: Fonctionnement de l'organisme et besoin en énergie</dc:title>
  <dc:creator>Priez</dc:creator>
  <cp:lastModifiedBy>Priez</cp:lastModifiedBy>
  <cp:revision>137</cp:revision>
  <dcterms:created xsi:type="dcterms:W3CDTF">2006-11-23T22:05:46Z</dcterms:created>
  <dcterms:modified xsi:type="dcterms:W3CDTF">2013-05-21T09:12:08Z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fo 1">
    <vt:lpwstr/>
  </property>
  <property fmtid="{D5CDD505-2E9C-101B-9397-08002B2CF9AE}" pid="3" name="Info 2">
    <vt:lpwstr/>
  </property>
  <property fmtid="{D5CDD505-2E9C-101B-9397-08002B2CF9AE}" pid="4" name="Info 3">
    <vt:lpwstr/>
  </property>
  <property fmtid="{D5CDD505-2E9C-101B-9397-08002B2CF9AE}" pid="5" name="Info 4">
    <vt:lpwstr/>
  </property>
</Properties>
</file>