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6" r:id="rId6"/>
    <p:sldId id="265" r:id="rId7"/>
    <p:sldId id="261" r:id="rId8"/>
    <p:sldId id="264" r:id="rId9"/>
    <p:sldId id="263" r:id="rId10"/>
    <p:sldId id="262" r:id="rId11"/>
    <p:sldId id="260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04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1B62-7A60-4B70-A1E8-B8DD837B3891}" type="datetimeFigureOut">
              <a:rPr lang="fr-FR" smtClean="0"/>
              <a:pPr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95B2A-25C7-45F9-9B73-4F5981381E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age de garde powerpoin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011"/>
            <a:ext cx="9144000" cy="6551603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438238" y="1505242"/>
            <a:ext cx="4242722" cy="970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L’orange bleue Toulouse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4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5152"/>
            <a:ext cx="8229600" cy="147389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NOS TARIFS</a:t>
            </a:r>
            <a:b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</a:br>
            <a: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aux tickets</a:t>
            </a:r>
            <a:endParaRPr lang="fr-FR" sz="2700" dirty="0">
              <a:solidFill>
                <a:srgbClr val="3FC7F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2010" y="1702191"/>
            <a:ext cx="79794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>L’Offre 10 tickets:</a:t>
            </a:r>
          </a:p>
          <a:p>
            <a:r>
              <a:rPr lang="fr-FR" sz="2000" dirty="0" smtClean="0">
                <a:latin typeface="Arial Rounded MT Bold"/>
                <a:cs typeface="Arial Rounded MT Bold"/>
              </a:rPr>
              <a:t>10 tickets à 79€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avec accès à volonté a tout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pas de frais d’inscription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validité 1 an</a:t>
            </a:r>
            <a:r>
              <a:rPr lang="fr-FR" sz="20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/>
            </a:r>
            <a:br>
              <a:rPr lang="fr-FR" sz="20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</a:br>
            <a:r>
              <a:rPr lang="fr-FR" sz="20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/>
            </a:r>
            <a:br>
              <a:rPr lang="fr-FR" sz="20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</a:br>
            <a:r>
              <a:rPr lang="fr-FR" sz="20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/>
            </a:r>
            <a:br>
              <a:rPr lang="fr-FR" sz="20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</a:br>
            <a:r>
              <a:rPr lang="fr-FR" sz="24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>L’Offre 50 Tickets CE:</a:t>
            </a:r>
            <a:r>
              <a:rPr lang="fr-FR" sz="20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/>
            </a:r>
            <a:br>
              <a:rPr lang="fr-FR" sz="20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50 tickets à 345€ soit 6€90 la séance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avec accès à volonté a tout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pas de frais d’inscription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validité 1 an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4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5153"/>
            <a:ext cx="8229600" cy="105216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OÙ SE TROUVE NOTRE CLUB ?</a:t>
            </a:r>
            <a:endParaRPr lang="fr-FR" sz="2700" dirty="0">
              <a:solidFill>
                <a:srgbClr val="3FC7F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25550" y="1069963"/>
            <a:ext cx="62714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ADRESSE </a:t>
            </a:r>
            <a:r>
              <a:rPr lang="fr-FR" sz="1600" dirty="0" smtClean="0">
                <a:latin typeface="Arial Rounded MT Bold"/>
                <a:cs typeface="Arial Rounded MT Bold"/>
              </a:rPr>
              <a:t>7 rue Marc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Miguet</a:t>
            </a:r>
            <a:r>
              <a:rPr lang="fr-FR" sz="1600" dirty="0" smtClean="0">
                <a:latin typeface="Arial Rounded MT Bold"/>
                <a:cs typeface="Arial Rounded MT Bold"/>
              </a:rPr>
              <a:t> 31200 Toulouse, </a:t>
            </a:r>
            <a:r>
              <a:rPr lang="fr-FR" sz="1600" dirty="0"/>
              <a:t>parking de l’Intermarché (Av de Fronton) et à côté du Métro La Vache</a:t>
            </a:r>
            <a:endParaRPr lang="fr-FR" sz="1600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endParaRPr lang="fr-FR" sz="1600" dirty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r>
              <a:rPr lang="fr-FR" sz="16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TÉLÉPHONE </a:t>
            </a:r>
            <a:r>
              <a:rPr lang="fr-FR" sz="1600" dirty="0" smtClean="0">
                <a:latin typeface="Arial Rounded MT Bold"/>
                <a:cs typeface="Arial Rounded MT Bold"/>
              </a:rPr>
              <a:t>06 11 86 28 55 / 05 61 53 67 27</a:t>
            </a:r>
            <a:endParaRPr lang="fr-FR" sz="1600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endParaRPr lang="fr-FR" sz="1600" dirty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r>
              <a:rPr lang="fr-FR" sz="16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E.MAIL :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orangebleue.toulouse@gmail,com</a:t>
            </a:r>
            <a:endParaRPr lang="fr-FR" sz="1600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endParaRPr lang="fr-FR" sz="1600" dirty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endParaRPr lang="fr-FR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endParaRPr lang="fr-FR" dirty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2629707"/>
            <a:ext cx="8748464" cy="3574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992"/>
            <a:ext cx="9144000" cy="429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76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4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149895"/>
            <a:ext cx="8229600" cy="105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C7FA"/>
                </a:solidFill>
                <a:effectLst/>
                <a:uLnTx/>
                <a:uFillTx/>
                <a:latin typeface="Arial Rounded MT Bold"/>
                <a:ea typeface="+mj-ea"/>
                <a:cs typeface="Arial Rounded MT Bold"/>
              </a:rPr>
              <a:t>Pour vous ! </a:t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C7FA"/>
                </a:solidFill>
                <a:effectLst/>
                <a:uLnTx/>
                <a:uFillTx/>
                <a:latin typeface="Arial Rounded MT Bold"/>
                <a:ea typeface="+mj-ea"/>
                <a:cs typeface="Arial Rounded MT Bold"/>
              </a:rPr>
            </a:b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C7FA"/>
                </a:solidFill>
                <a:effectLst/>
                <a:uLnTx/>
                <a:uFillTx/>
                <a:latin typeface="Arial Rounded MT Bold"/>
                <a:ea typeface="+mj-ea"/>
                <a:cs typeface="Arial Rounded MT Bold"/>
              </a:rPr>
              <a:t>UNE SÉANCE DÉCOUVERTE OFFERTE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3FC7FA"/>
              </a:solidFill>
              <a:effectLst/>
              <a:uLnTx/>
              <a:uFillTx/>
              <a:latin typeface="Arial Rounded MT Bold"/>
              <a:ea typeface="+mj-ea"/>
              <a:cs typeface="Arial Rounded MT Bold"/>
            </a:endParaRPr>
          </a:p>
        </p:txBody>
      </p:sp>
      <p:pic>
        <p:nvPicPr>
          <p:cNvPr id="11" name="Image 10" descr="IMG_15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408" y="1588547"/>
            <a:ext cx="2137937" cy="1603453"/>
          </a:xfrm>
          <a:prstGeom prst="rect">
            <a:avLst/>
          </a:prstGeom>
        </p:spPr>
      </p:pic>
      <p:pic>
        <p:nvPicPr>
          <p:cNvPr id="12" name="Image 11" descr="IMG_15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763" y="2932548"/>
            <a:ext cx="2784856" cy="2088642"/>
          </a:xfrm>
          <a:prstGeom prst="rect">
            <a:avLst/>
          </a:prstGeom>
        </p:spPr>
      </p:pic>
      <p:pic>
        <p:nvPicPr>
          <p:cNvPr id="13" name="Image 12" descr="OB_STRASBOURG_PHOTOS_00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470" y="1984677"/>
            <a:ext cx="1463492" cy="1097619"/>
          </a:xfrm>
          <a:prstGeom prst="rect">
            <a:avLst/>
          </a:prstGeom>
        </p:spPr>
      </p:pic>
      <p:pic>
        <p:nvPicPr>
          <p:cNvPr id="14" name="Image 13" descr="P102096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456" y="4213916"/>
            <a:ext cx="2152729" cy="1614547"/>
          </a:xfrm>
          <a:prstGeom prst="rect">
            <a:avLst/>
          </a:prstGeom>
        </p:spPr>
      </p:pic>
      <p:pic>
        <p:nvPicPr>
          <p:cNvPr id="15" name="Image 14" descr="DSCN003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050" y="4213916"/>
            <a:ext cx="1628383" cy="1221287"/>
          </a:xfrm>
          <a:prstGeom prst="rect">
            <a:avLst/>
          </a:prstGeom>
        </p:spPr>
      </p:pic>
      <p:pic>
        <p:nvPicPr>
          <p:cNvPr id="16" name="Image 15" descr="5-Tarif-C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846" y="1306050"/>
            <a:ext cx="2553286" cy="4773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age de garde powerpoin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198"/>
            <a:ext cx="9144000" cy="6551603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6028006" cy="2408559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latin typeface="Arial Rounded MT Bold"/>
                <a:cs typeface="Arial Rounded MT Bold"/>
              </a:rPr>
              <a:t>A très bientôt!</a:t>
            </a:r>
            <a:br>
              <a:rPr lang="fr-FR" sz="3600" dirty="0" smtClean="0">
                <a:latin typeface="Arial Rounded MT Bold"/>
                <a:cs typeface="Arial Rounded MT Bold"/>
              </a:rPr>
            </a:br>
            <a:r>
              <a:rPr lang="fr-FR" sz="3600" dirty="0" smtClean="0">
                <a:latin typeface="Arial Rounded MT Bold"/>
                <a:cs typeface="Arial Rounded MT Bold"/>
              </a:rPr>
              <a:t>Toute l’équipe de l’Orange Bleue</a:t>
            </a:r>
            <a:br>
              <a:rPr lang="fr-FR" sz="3600" dirty="0" smtClean="0">
                <a:latin typeface="Arial Rounded MT Bold"/>
                <a:cs typeface="Arial Rounded MT Bold"/>
              </a:rPr>
            </a:br>
            <a:r>
              <a:rPr lang="fr-FR" sz="3600" dirty="0" smtClean="0">
                <a:latin typeface="Arial Rounded MT Bold"/>
                <a:cs typeface="Arial Rounded MT Bold"/>
              </a:rPr>
              <a:t>vous remercie pour cette lecture et vous attends avec impatience…</a:t>
            </a:r>
            <a:endParaRPr lang="fr-FR" sz="3600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1523" y="1667014"/>
            <a:ext cx="782434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leader de la forme à prix discount</a:t>
            </a:r>
          </a:p>
          <a:p>
            <a:r>
              <a:rPr lang="fr-FR" dirty="0"/>
              <a:t>	</a:t>
            </a:r>
            <a:r>
              <a:rPr lang="fr-FR" dirty="0" smtClean="0"/>
              <a:t>- L’Orange Bleue c’est du sport pour tous !</a:t>
            </a:r>
          </a:p>
          <a:p>
            <a:endParaRPr lang="fr-FR" dirty="0" smtClean="0"/>
          </a:p>
          <a:p>
            <a:r>
              <a:rPr lang="fr-FR" sz="2000" b="1" dirty="0" smtClean="0"/>
              <a:t>Des professeurs diplômés d’État au service des adhérents</a:t>
            </a:r>
          </a:p>
          <a:p>
            <a:r>
              <a:rPr lang="fr-FR" dirty="0"/>
              <a:t>	</a:t>
            </a:r>
            <a:r>
              <a:rPr lang="fr-FR" dirty="0" smtClean="0"/>
              <a:t>- Quelque soit votre objectif, ils sont tous là pour vous écoutez, vous 	renseignez, vous coachez et vous motivez…</a:t>
            </a:r>
          </a:p>
          <a:p>
            <a:endParaRPr lang="fr-FR" dirty="0"/>
          </a:p>
          <a:p>
            <a:r>
              <a:rPr lang="fr-FR" sz="2000" b="1" dirty="0" smtClean="0"/>
              <a:t>Un espace privilégié</a:t>
            </a:r>
          </a:p>
          <a:p>
            <a:r>
              <a:rPr lang="fr-FR" dirty="0"/>
              <a:t>	</a:t>
            </a:r>
            <a:r>
              <a:rPr lang="fr-FR" dirty="0" smtClean="0"/>
              <a:t>- De sport mais aussi pour évacuer votre stress, apprendre à écouter 	votre corps, rencontrer des gens…</a:t>
            </a:r>
          </a:p>
          <a:p>
            <a:endParaRPr lang="fr-FR" dirty="0" smtClean="0"/>
          </a:p>
          <a:p>
            <a:endParaRPr lang="fr-FR" dirty="0">
              <a:solidFill>
                <a:srgbClr val="3FC7FA"/>
              </a:solidFill>
            </a:endParaRPr>
          </a:p>
          <a:p>
            <a:r>
              <a:rPr lang="fr-FR" sz="24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À l’Orange Bleue, vous pourrez allier forme, bien être, plaisir et convivialité dans un univers qui </a:t>
            </a:r>
          </a:p>
          <a:p>
            <a:r>
              <a:rPr lang="fr-FR" sz="24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vous est totalement dédié !</a:t>
            </a:r>
            <a:endParaRPr lang="fr-FR" sz="2400" dirty="0">
              <a:solidFill>
                <a:srgbClr val="3FC7F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QUI SOMMES NOUS ?</a:t>
            </a:r>
            <a:endParaRPr lang="fr-FR" dirty="0">
              <a:solidFill>
                <a:srgbClr val="3FC7FA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4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5153"/>
            <a:ext cx="8229600" cy="105216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NOTRE POSITIONNEMENT</a:t>
            </a:r>
            <a:endParaRPr lang="fr-FR" sz="2700" dirty="0">
              <a:solidFill>
                <a:srgbClr val="3FC7F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1340768"/>
            <a:ext cx="79794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>Un positionnement TARIFAIRE DISCOUNT</a:t>
            </a:r>
          </a:p>
          <a:p>
            <a:endParaRPr lang="fr-FR" dirty="0"/>
          </a:p>
          <a:p>
            <a:r>
              <a:rPr lang="fr-FR" sz="2000" dirty="0" smtClean="0"/>
              <a:t>L’Orange Bleue c’est 15 ans de développement, d’outils et de méthodes afin de proposer à tous :</a:t>
            </a:r>
          </a:p>
          <a:p>
            <a:endParaRPr lang="fr-FR" sz="2800" dirty="0">
              <a:solidFill>
                <a:srgbClr val="3FC7FA"/>
              </a:solidFill>
              <a:latin typeface="Arial Rounded MT Bold"/>
              <a:cs typeface="Arial Rounded MT Bold"/>
            </a:endParaRPr>
          </a:p>
          <a:p>
            <a:r>
              <a:rPr lang="fr-FR" sz="28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UNE SALLE COMPLÈTE À </a:t>
            </a:r>
            <a:r>
              <a:rPr lang="fr-FR" sz="28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PETIT PRIX !</a:t>
            </a:r>
            <a:endParaRPr lang="fr-FR" sz="2800" dirty="0" smtClean="0">
              <a:solidFill>
                <a:srgbClr val="3FC7FA"/>
              </a:solidFill>
              <a:latin typeface="Arial Rounded MT Bold"/>
              <a:cs typeface="Arial Rounded MT Bold"/>
            </a:endParaRPr>
          </a:p>
          <a:p>
            <a:endParaRPr lang="fr-FR" sz="2000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endParaRPr lang="fr-FR" sz="2000" dirty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endParaRPr lang="fr-FR" sz="2000" dirty="0" smtClean="0">
              <a:solidFill>
                <a:schemeClr val="accent6"/>
              </a:solidFill>
              <a:latin typeface="Arial Rounded MT Bold"/>
              <a:cs typeface="Arial Rounded MT Bold"/>
            </a:endParaRPr>
          </a:p>
          <a:p>
            <a:r>
              <a:rPr lang="fr-FR" sz="24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Une très bonne qualité de service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sz="2000" dirty="0" smtClean="0"/>
              <a:t>- Suivi personnalisé et cours collectifs en accès illimité…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Nous ne cesserons d’améliorer nos services pour VOUS !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4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227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QUE PROPOSONS NOUS ?</a:t>
            </a:r>
            <a:b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</a:br>
            <a:r>
              <a:rPr lang="fr-FR" sz="27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DES ACTIVITÉS INDIVIDUELLES</a:t>
            </a:r>
            <a:endParaRPr lang="fr-FR" sz="2700" dirty="0">
              <a:solidFill>
                <a:srgbClr val="3FC7F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1489219"/>
            <a:ext cx="808933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  <a:latin typeface="Arial Rounded MT Bold"/>
                <a:cs typeface="Arial Rounded MT Bold"/>
              </a:rPr>
              <a:t>Espace cardio-training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-Vélos, tapis de course, rameurs, elliptiques…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Amincissement, tonification, travail cardio-vasculaire…</a:t>
            </a:r>
          </a:p>
          <a:p>
            <a:r>
              <a:rPr lang="fr-FR" sz="20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>Espace musculation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Machines guidées et libres permettant de travailler l’ensemble du 	corps.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Professeurs diplômés d’état :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Présent pour vous accompagner et pour vous montrer les réglages, 	ainsi que les bonnes positions.</a:t>
            </a:r>
          </a:p>
          <a:p>
            <a:r>
              <a:rPr lang="fr-FR" sz="2000" dirty="0"/>
              <a:t>	</a:t>
            </a:r>
            <a:r>
              <a:rPr lang="fr-FR" sz="2000" b="1" dirty="0" smtClean="0"/>
              <a:t>Dès votre inscription, un programme personnalisé en fonction </a:t>
            </a:r>
            <a:br>
              <a:rPr lang="fr-FR" sz="2000" b="1" dirty="0" smtClean="0"/>
            </a:br>
            <a:r>
              <a:rPr lang="fr-FR" sz="2000" b="1" dirty="0" smtClean="0"/>
              <a:t>	de vos objectifs (perte de poids, prise de masse, préparation </a:t>
            </a:r>
            <a:br>
              <a:rPr lang="fr-FR" sz="2000" b="1" dirty="0" smtClean="0"/>
            </a:br>
            <a:r>
              <a:rPr lang="fr-FR" sz="2000" b="1" dirty="0" smtClean="0"/>
              <a:t>	sportive, renforcement du dos…)</a:t>
            </a:r>
          </a:p>
          <a:p>
            <a:r>
              <a:rPr lang="fr-FR" sz="20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>Espace détente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Un sauna est à votre disposition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520401" cy="9251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780928"/>
            <a:ext cx="642764" cy="10406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6792" y="4869160"/>
            <a:ext cx="3395592" cy="118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4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122001"/>
            <a:ext cx="8229600" cy="122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C7FA"/>
                </a:solidFill>
                <a:effectLst/>
                <a:uLnTx/>
                <a:uFillTx/>
                <a:latin typeface="Arial Rounded MT Bold"/>
                <a:ea typeface="+mj-ea"/>
                <a:cs typeface="Arial Rounded MT Bold"/>
              </a:rPr>
              <a:t>QUE PROPOSONS NOUS ?</a:t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C7FA"/>
                </a:solidFill>
                <a:effectLst/>
                <a:uLnTx/>
                <a:uFillTx/>
                <a:latin typeface="Arial Rounded MT Bold"/>
                <a:ea typeface="+mj-ea"/>
                <a:cs typeface="Arial Rounded MT Bold"/>
              </a:rPr>
            </a:b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C7FA"/>
                </a:solidFill>
                <a:effectLst/>
                <a:uLnTx/>
                <a:uFillTx/>
                <a:latin typeface="Arial Rounded MT Bold"/>
                <a:ea typeface="+mj-ea"/>
                <a:cs typeface="Arial Rounded MT Bold"/>
              </a:rPr>
              <a:t>LES ACTIVIT</a:t>
            </a:r>
            <a:r>
              <a:rPr lang="fr-FR" sz="27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ÉS COLLECTIVES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rgbClr val="3FC7FA"/>
              </a:solidFill>
              <a:effectLst/>
              <a:uLnTx/>
              <a:uFillTx/>
              <a:latin typeface="Arial Rounded MT Bold"/>
              <a:ea typeface="+mj-ea"/>
              <a:cs typeface="Arial Rounded MT Bol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8825" y="1955409"/>
            <a:ext cx="71728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>Nous vous proposons :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- Plus de 50 cours par semaine</a:t>
            </a:r>
            <a:br>
              <a:rPr lang="fr-FR" sz="2400" dirty="0" smtClean="0"/>
            </a:br>
            <a:r>
              <a:rPr lang="fr-FR" sz="2400" dirty="0" smtClean="0"/>
              <a:t>	- encadré par des profs diplômés d’Etat</a:t>
            </a:r>
            <a:br>
              <a:rPr lang="fr-FR" sz="2400" dirty="0" smtClean="0"/>
            </a:br>
            <a:r>
              <a:rPr lang="fr-FR" sz="2400" dirty="0" smtClean="0"/>
              <a:t>	- renouvelés régulièrement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- Des cours mixtes et adaptés pour tous les âges !</a:t>
            </a:r>
            <a:br>
              <a:rPr lang="fr-FR" sz="2400" dirty="0" smtClean="0"/>
            </a:br>
            <a:r>
              <a:rPr lang="fr-FR" sz="2400" dirty="0" smtClean="0"/>
              <a:t>	- Des cours de renforcements musculaires, des      </a:t>
            </a:r>
            <a:r>
              <a:rPr lang="fr-FR" sz="2400" dirty="0" smtClean="0"/>
              <a:t>	cours   </a:t>
            </a:r>
            <a:r>
              <a:rPr lang="fr-FR" sz="2400" dirty="0" smtClean="0"/>
              <a:t>	cardio , des cours </a:t>
            </a:r>
            <a:r>
              <a:rPr lang="fr-FR" sz="2400" dirty="0" smtClean="0"/>
              <a:t>de </a:t>
            </a:r>
            <a:r>
              <a:rPr lang="fr-FR" sz="2400" dirty="0" smtClean="0"/>
              <a:t>bien être.</a:t>
            </a:r>
          </a:p>
          <a:p>
            <a:r>
              <a:rPr lang="fr-FR" sz="2400" dirty="0" smtClean="0"/>
              <a:t>	- des cours labellisés </a:t>
            </a:r>
            <a:r>
              <a:rPr lang="fr-FR" sz="2400" dirty="0" err="1" smtClean="0"/>
              <a:t>Yako</a:t>
            </a:r>
            <a:r>
              <a:rPr lang="fr-FR" sz="2400" dirty="0" smtClean="0"/>
              <a:t> integrated et des cours 	traditionnels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4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227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QUE PROPOSONS NOUS ?</a:t>
            </a:r>
            <a:b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</a:br>
            <a:r>
              <a:rPr lang="fr-FR" sz="27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LES COURS YAKO INTEGRATED</a:t>
            </a:r>
            <a:endParaRPr lang="fr-FR" sz="2700" dirty="0">
              <a:solidFill>
                <a:srgbClr val="3FC7FA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Image 7" descr="Explications_YAKO_bai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510978"/>
            <a:ext cx="4095750" cy="790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 descr="Explications_YAKO_bik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2396" y="1496910"/>
            <a:ext cx="4105275" cy="790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 descr="Explications_YAKO_Comb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250" y="2394286"/>
            <a:ext cx="4095750" cy="809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 descr="Explications_YAKO_D+®ten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1921" y="2389744"/>
            <a:ext cx="409575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Explications_YAKO_Integr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250" y="3322602"/>
            <a:ext cx="409575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Explications_YAKO_jum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21921" y="3322602"/>
            <a:ext cx="4105275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 descr="Explications_YAKO_Pum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6250" y="4224688"/>
            <a:ext cx="4105275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 descr="Explications_YAKO_traini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31446" y="4234213"/>
            <a:ext cx="4095750" cy="790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 descr="Explications_YAKO_Zttitud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" y="5129796"/>
            <a:ext cx="4095750" cy="790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4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227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QUE PROPOSONS NOUS ?</a:t>
            </a:r>
            <a:b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</a:br>
            <a:r>
              <a:rPr lang="fr-FR" sz="27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LES COURS TRADITIONNELS</a:t>
            </a:r>
            <a:endParaRPr lang="fr-FR" sz="2700" dirty="0">
              <a:solidFill>
                <a:srgbClr val="3FC7FA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Picture 2" descr="C:\Users\pc\Desktop\news doc fo partenaire 20092011\procédure  CE gaetan\logo cours avec explication\Step-d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6015" y="1507230"/>
            <a:ext cx="3778176" cy="1053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3" descr="C:\Users\pc\Desktop\news doc fo partenaire 20092011\procédure  CE gaetan\logo cours avec explication\Aero-d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6014" y="2700998"/>
            <a:ext cx="3778177" cy="1029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4" descr="C:\Users\pc\Desktop\news doc fo partenaire 20092011\procédure  CE gaetan\logo cours avec explication\Abdo-d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6014" y="3882686"/>
            <a:ext cx="3778178" cy="1065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5" descr="C:\Users\pc\Desktop\news doc fo partenaire 20092011\procédure  CE gaetan\logo cours avec explication\Gymdouce-d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6012" y="5103599"/>
            <a:ext cx="3778179" cy="1053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4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40969" y="1995879"/>
            <a:ext cx="33792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>LES HORAIRES</a:t>
            </a:r>
          </a:p>
          <a:p>
            <a:endParaRPr lang="fr-FR" dirty="0"/>
          </a:p>
          <a:p>
            <a:r>
              <a:rPr lang="fr-FR" dirty="0" smtClean="0"/>
              <a:t>Lundi, mardi, jeudi et vendredi de 9h30h à 21 h.</a:t>
            </a:r>
          </a:p>
          <a:p>
            <a:endParaRPr lang="fr-FR" dirty="0"/>
          </a:p>
          <a:p>
            <a:r>
              <a:rPr lang="fr-FR" dirty="0" smtClean="0"/>
              <a:t>Mercredi de 17h à 21h.</a:t>
            </a:r>
          </a:p>
          <a:p>
            <a:endParaRPr lang="fr-FR" dirty="0"/>
          </a:p>
          <a:p>
            <a:r>
              <a:rPr lang="fr-FR" dirty="0" smtClean="0"/>
              <a:t>Et le Samedi de 9h30h à 12h30h.</a:t>
            </a:r>
            <a:endParaRPr lang="fr-FR" dirty="0"/>
          </a:p>
        </p:txBody>
      </p:sp>
      <p:pic>
        <p:nvPicPr>
          <p:cNvPr id="8" name="Image 7" descr="Grand planning type-0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2" y="188640"/>
            <a:ext cx="4463480" cy="5951307"/>
          </a:xfrm>
          <a:prstGeom prst="rect">
            <a:avLst/>
          </a:prstGeom>
        </p:spPr>
      </p:pic>
      <p:pic>
        <p:nvPicPr>
          <p:cNvPr id="1026" name="Picture 2" descr="http://www.lorangebleue.fr/elekey/uploads/2014/10/planning-toulouse-09-01-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417195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 power 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4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5" name="Image 1" descr="Description : Macintosh HD:Users:pilot:Desktop:Communication:Delphie:OB:Communication:Franchise:Papier à en-tête:Entête_OB2013_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-76200"/>
            <a:ext cx="765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25550" y="1289050"/>
            <a:ext cx="7429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fr-FR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5152"/>
            <a:ext cx="8229600" cy="147389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NOS TARIFS</a:t>
            </a:r>
            <a:b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</a:br>
            <a:r>
              <a:rPr lang="fr-FR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>abonnements</a:t>
            </a:r>
            <a:endParaRPr lang="fr-FR" sz="2700" dirty="0">
              <a:solidFill>
                <a:srgbClr val="3FC7F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2010" y="1499046"/>
            <a:ext cx="79794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>L’Offre privilège CE:</a:t>
            </a:r>
          </a:p>
          <a:p>
            <a:r>
              <a:rPr lang="fr-FR" sz="2000" dirty="0" smtClean="0">
                <a:latin typeface="Arial Rounded MT Bold"/>
                <a:cs typeface="Arial Rounded MT Bold"/>
              </a:rPr>
              <a:t>3 mois à 19€90 + 24 mois à 24€90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avec accès à volonté a tout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pas de frais d’inscription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90 jours de reports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carte privilège offerte (21 séances dans les clubs partenaires)</a:t>
            </a:r>
            <a:r>
              <a:rPr lang="fr-FR" sz="20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  <a:t/>
            </a:r>
            <a:br>
              <a:rPr lang="fr-FR" sz="2000" dirty="0" smtClean="0">
                <a:solidFill>
                  <a:srgbClr val="3FC7FA"/>
                </a:solidFill>
                <a:latin typeface="Arial Rounded MT Bold"/>
                <a:cs typeface="Arial Rounded MT Bold"/>
              </a:rPr>
            </a:br>
            <a:r>
              <a:rPr lang="fr-FR" sz="24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/>
            </a:r>
            <a:br>
              <a:rPr lang="fr-FR" sz="24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</a:br>
            <a:r>
              <a:rPr lang="fr-FR" sz="24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  <a:t>L’Offre CE:</a:t>
            </a:r>
            <a:br>
              <a:rPr lang="fr-FR" sz="2400" dirty="0" smtClean="0">
                <a:solidFill>
                  <a:srgbClr val="F79646"/>
                </a:solidFill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12 mois à 28€50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avec accès à volonté a tout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pas de frais d’inscription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r>
              <a:rPr lang="fr-FR" sz="2000" dirty="0" smtClean="0">
                <a:latin typeface="Arial Rounded MT Bold"/>
                <a:cs typeface="Arial Rounded MT Bold"/>
              </a:rPr>
              <a:t>30 jours de reports</a:t>
            </a:r>
            <a:br>
              <a:rPr lang="fr-FR" sz="2000" dirty="0" smtClean="0">
                <a:latin typeface="Arial Rounded MT Bold"/>
                <a:cs typeface="Arial Rounded MT Bold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184</Words>
  <Application>Microsoft Office PowerPoint</Application>
  <PresentationFormat>Affichage à l'écran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QUI SOMMES NOUS ?</vt:lpstr>
      <vt:lpstr>NOTRE POSITIONNEMENT</vt:lpstr>
      <vt:lpstr>QUE PROPOSONS NOUS ? DES ACTIVITÉS INDIVIDUELLES</vt:lpstr>
      <vt:lpstr>Présentation PowerPoint</vt:lpstr>
      <vt:lpstr>QUE PROPOSONS NOUS ? LES COURS YAKO INTEGRATED</vt:lpstr>
      <vt:lpstr>QUE PROPOSONS NOUS ? LES COURS TRADITIONNELS</vt:lpstr>
      <vt:lpstr>Présentation PowerPoint</vt:lpstr>
      <vt:lpstr>NOS TARIFS abonnements</vt:lpstr>
      <vt:lpstr>NOS TARIFS aux tickets</vt:lpstr>
      <vt:lpstr>OÙ SE TROUVE NOTRE CLUB ?</vt:lpstr>
      <vt:lpstr>Présentation PowerPoint</vt:lpstr>
      <vt:lpstr>Présentation PowerPoint</vt:lpstr>
      <vt:lpstr>A très bientôt! Toute l’équipe de l’Orange Bleue vous remercie pour cette lecture et vous attends avec impatience…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OB2</dc:creator>
  <cp:lastModifiedBy>sébastien</cp:lastModifiedBy>
  <cp:revision>17</cp:revision>
  <dcterms:created xsi:type="dcterms:W3CDTF">2013-06-05T14:49:48Z</dcterms:created>
  <dcterms:modified xsi:type="dcterms:W3CDTF">2015-02-25T14:20:02Z</dcterms:modified>
</cp:coreProperties>
</file>