
<file path=[Content_Types].xml><?xml version="1.0" encoding="utf-8"?>
<Types xmlns="http://schemas.openxmlformats.org/package/2006/content-types">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6" r:id="rId2"/>
    <p:sldId id="377" r:id="rId3"/>
    <p:sldId id="392" r:id="rId4"/>
    <p:sldId id="395" r:id="rId5"/>
    <p:sldId id="416" r:id="rId6"/>
    <p:sldId id="379" r:id="rId7"/>
    <p:sldId id="393" r:id="rId8"/>
    <p:sldId id="415" r:id="rId9"/>
    <p:sldId id="413" r:id="rId10"/>
    <p:sldId id="414" r:id="rId11"/>
    <p:sldId id="423" r:id="rId12"/>
    <p:sldId id="424" r:id="rId13"/>
    <p:sldId id="418" r:id="rId14"/>
    <p:sldId id="417" r:id="rId15"/>
    <p:sldId id="386" r:id="rId16"/>
    <p:sldId id="412" r:id="rId17"/>
    <p:sldId id="388" r:id="rId18"/>
    <p:sldId id="425" r:id="rId19"/>
    <p:sldId id="419" r:id="rId20"/>
    <p:sldId id="398" r:id="rId21"/>
    <p:sldId id="411" r:id="rId22"/>
    <p:sldId id="420" r:id="rId23"/>
    <p:sldId id="421" r:id="rId24"/>
    <p:sldId id="399" r:id="rId25"/>
    <p:sldId id="403" r:id="rId26"/>
    <p:sldId id="404" r:id="rId27"/>
    <p:sldId id="410" r:id="rId28"/>
    <p:sldId id="422" r:id="rId29"/>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75DA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46" autoAdjust="0"/>
    <p:restoredTop sz="94660"/>
  </p:normalViewPr>
  <p:slideViewPr>
    <p:cSldViewPr>
      <p:cViewPr>
        <p:scale>
          <a:sx n="130" d="100"/>
          <a:sy n="130" d="100"/>
        </p:scale>
        <p:origin x="624" y="-78"/>
      </p:cViewPr>
      <p:guideLst>
        <p:guide orient="horz" pos="2160"/>
        <p:guide pos="2880"/>
      </p:guideLst>
    </p:cSldViewPr>
  </p:slideViewPr>
  <p:notesTextViewPr>
    <p:cViewPr>
      <p:scale>
        <a:sx n="200" d="100"/>
        <a:sy n="200" d="100"/>
      </p:scale>
      <p:origin x="0" y="0"/>
    </p:cViewPr>
  </p:notesTextViewPr>
  <p:notesViewPr>
    <p:cSldViewPr>
      <p:cViewPr varScale="1">
        <p:scale>
          <a:sx n="48" d="100"/>
          <a:sy n="48" d="100"/>
        </p:scale>
        <p:origin x="-272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7DDE23-76CF-4A15-868E-0CE2B953346A}"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fr-FR"/>
        </a:p>
      </dgm:t>
    </dgm:pt>
    <dgm:pt modelId="{1845D12E-DBDE-4E17-BE95-973F4B925968}">
      <dgm:prSet phldrT="[Texte]" custT="1"/>
      <dgm:spPr/>
      <dgm:t>
        <a:bodyPr/>
        <a:lstStyle/>
        <a:p>
          <a:pPr algn="ctr"/>
          <a:r>
            <a:rPr lang="fr-FR" sz="4000" dirty="0" smtClean="0"/>
            <a:t> </a:t>
          </a:r>
          <a:r>
            <a:rPr lang="ar-MA" sz="4000" dirty="0" smtClean="0"/>
            <a:t>تقديم ال</a:t>
          </a:r>
          <a:r>
            <a:rPr lang="ar-SA" sz="4000" dirty="0" smtClean="0"/>
            <a:t>مشروع</a:t>
          </a:r>
          <a:endParaRPr lang="fr-FR" sz="4000" dirty="0"/>
        </a:p>
      </dgm:t>
    </dgm:pt>
    <dgm:pt modelId="{67C58BBF-C5DB-42C4-9129-4149531ABEF8}" type="parTrans" cxnId="{B7F9BD1C-7115-4079-9569-36533D95082F}">
      <dgm:prSet/>
      <dgm:spPr/>
      <dgm:t>
        <a:bodyPr/>
        <a:lstStyle/>
        <a:p>
          <a:endParaRPr lang="fr-FR" sz="1800"/>
        </a:p>
      </dgm:t>
    </dgm:pt>
    <dgm:pt modelId="{7876DB41-6D16-43B9-84F4-5E361846A4E7}" type="sibTrans" cxnId="{B7F9BD1C-7115-4079-9569-36533D95082F}">
      <dgm:prSet/>
      <dgm:spPr/>
      <dgm:t>
        <a:bodyPr/>
        <a:lstStyle/>
        <a:p>
          <a:endParaRPr lang="fr-FR" sz="1800"/>
        </a:p>
      </dgm:t>
    </dgm:pt>
    <dgm:pt modelId="{93A6D2B3-448A-4C1B-9487-370EA679FB84}" type="pres">
      <dgm:prSet presAssocID="{667DDE23-76CF-4A15-868E-0CE2B953346A}" presName="linear" presStyleCnt="0">
        <dgm:presLayoutVars>
          <dgm:dir val="rev"/>
          <dgm:animLvl val="lvl"/>
          <dgm:resizeHandles val="exact"/>
        </dgm:presLayoutVars>
      </dgm:prSet>
      <dgm:spPr/>
      <dgm:t>
        <a:bodyPr/>
        <a:lstStyle/>
        <a:p>
          <a:endParaRPr lang="fr-FR"/>
        </a:p>
      </dgm:t>
    </dgm:pt>
    <dgm:pt modelId="{4D7C0B28-B51E-4406-BADB-B42EA95E1B05}" type="pres">
      <dgm:prSet presAssocID="{1845D12E-DBDE-4E17-BE95-973F4B925968}" presName="parentLin" presStyleCnt="0"/>
      <dgm:spPr/>
    </dgm:pt>
    <dgm:pt modelId="{CE92C4B1-39B4-4AB5-8FF5-726783D9951A}" type="pres">
      <dgm:prSet presAssocID="{1845D12E-DBDE-4E17-BE95-973F4B925968}" presName="parentLeftMargin" presStyleLbl="node1" presStyleIdx="0" presStyleCnt="1"/>
      <dgm:spPr/>
      <dgm:t>
        <a:bodyPr/>
        <a:lstStyle/>
        <a:p>
          <a:endParaRPr lang="fr-FR"/>
        </a:p>
      </dgm:t>
    </dgm:pt>
    <dgm:pt modelId="{C280A933-3A2E-431C-B5F5-188B5702637E}" type="pres">
      <dgm:prSet presAssocID="{1845D12E-DBDE-4E17-BE95-973F4B925968}" presName="parentText" presStyleLbl="node1" presStyleIdx="0" presStyleCnt="1" custScaleY="38373" custLinFactX="-9684" custLinFactNeighborX="-100000">
        <dgm:presLayoutVars>
          <dgm:chMax val="0"/>
          <dgm:bulletEnabled val="1"/>
        </dgm:presLayoutVars>
      </dgm:prSet>
      <dgm:spPr/>
      <dgm:t>
        <a:bodyPr/>
        <a:lstStyle/>
        <a:p>
          <a:endParaRPr lang="fr-FR"/>
        </a:p>
      </dgm:t>
    </dgm:pt>
    <dgm:pt modelId="{BDA32EDC-46AA-4843-8C6F-9C6164942E60}" type="pres">
      <dgm:prSet presAssocID="{1845D12E-DBDE-4E17-BE95-973F4B925968}" presName="negativeSpace" presStyleCnt="0"/>
      <dgm:spPr/>
    </dgm:pt>
    <dgm:pt modelId="{FD8404A1-C80F-4008-B049-6C92339DB33F}" type="pres">
      <dgm:prSet presAssocID="{1845D12E-DBDE-4E17-BE95-973F4B925968}" presName="childText" presStyleLbl="conFgAcc1" presStyleIdx="0" presStyleCnt="1" custScaleY="51681" custLinFactNeighborY="16695">
        <dgm:presLayoutVars>
          <dgm:bulletEnabled val="1"/>
        </dgm:presLayoutVars>
      </dgm:prSet>
      <dgm:spPr/>
    </dgm:pt>
  </dgm:ptLst>
  <dgm:cxnLst>
    <dgm:cxn modelId="{B7F9BD1C-7115-4079-9569-36533D95082F}" srcId="{667DDE23-76CF-4A15-868E-0CE2B953346A}" destId="{1845D12E-DBDE-4E17-BE95-973F4B925968}" srcOrd="0" destOrd="0" parTransId="{67C58BBF-C5DB-42C4-9129-4149531ABEF8}" sibTransId="{7876DB41-6D16-43B9-84F4-5E361846A4E7}"/>
    <dgm:cxn modelId="{1D0C418A-FB92-4405-9EBF-F663F73603A4}" type="presOf" srcId="{1845D12E-DBDE-4E17-BE95-973F4B925968}" destId="{C280A933-3A2E-431C-B5F5-188B5702637E}" srcOrd="1" destOrd="0" presId="urn:microsoft.com/office/officeart/2005/8/layout/list1"/>
    <dgm:cxn modelId="{CEA199FA-50F9-432C-8CAB-A888AB88B168}" type="presOf" srcId="{667DDE23-76CF-4A15-868E-0CE2B953346A}" destId="{93A6D2B3-448A-4C1B-9487-370EA679FB84}" srcOrd="0" destOrd="0" presId="urn:microsoft.com/office/officeart/2005/8/layout/list1"/>
    <dgm:cxn modelId="{57FAF951-2B9E-4231-8D8F-C1397B51DDC8}" type="presOf" srcId="{1845D12E-DBDE-4E17-BE95-973F4B925968}" destId="{CE92C4B1-39B4-4AB5-8FF5-726783D9951A}" srcOrd="0" destOrd="0" presId="urn:microsoft.com/office/officeart/2005/8/layout/list1"/>
    <dgm:cxn modelId="{77351D53-E77F-40B3-B3D2-3055BD6E17E3}" type="presParOf" srcId="{93A6D2B3-448A-4C1B-9487-370EA679FB84}" destId="{4D7C0B28-B51E-4406-BADB-B42EA95E1B05}" srcOrd="0" destOrd="0" presId="urn:microsoft.com/office/officeart/2005/8/layout/list1"/>
    <dgm:cxn modelId="{CD3BB6E7-190A-47F0-8875-D0739EE5DAB9}" type="presParOf" srcId="{4D7C0B28-B51E-4406-BADB-B42EA95E1B05}" destId="{CE92C4B1-39B4-4AB5-8FF5-726783D9951A}" srcOrd="0" destOrd="0" presId="urn:microsoft.com/office/officeart/2005/8/layout/list1"/>
    <dgm:cxn modelId="{B0280BEE-CC73-448E-BA35-FAFF8F88826B}" type="presParOf" srcId="{4D7C0B28-B51E-4406-BADB-B42EA95E1B05}" destId="{C280A933-3A2E-431C-B5F5-188B5702637E}" srcOrd="1" destOrd="0" presId="urn:microsoft.com/office/officeart/2005/8/layout/list1"/>
    <dgm:cxn modelId="{B36B4B2F-3EC1-47E4-B527-435A34BD4F54}" type="presParOf" srcId="{93A6D2B3-448A-4C1B-9487-370EA679FB84}" destId="{BDA32EDC-46AA-4843-8C6F-9C6164942E60}" srcOrd="1" destOrd="0" presId="urn:microsoft.com/office/officeart/2005/8/layout/list1"/>
    <dgm:cxn modelId="{0304FCBA-7501-4638-AE65-0CF5B570F62F}" type="presParOf" srcId="{93A6D2B3-448A-4C1B-9487-370EA679FB84}" destId="{FD8404A1-C80F-4008-B049-6C92339DB33F}"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672480C-DA31-4BA8-A613-3C1A1C05D38D}"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fr-FR"/>
        </a:p>
      </dgm:t>
    </dgm:pt>
    <dgm:pt modelId="{CBE69B2A-9241-4D54-8EA6-E3A8029AA8DD}">
      <dgm:prSet phldrT="[Texte]"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rtl="1"/>
          <a:r>
            <a:rPr lang="ar-SA" sz="1100" dirty="0" smtClean="0"/>
            <a:t>المسؤول عن برنامج </a:t>
          </a:r>
          <a:r>
            <a:rPr lang="fr-FR" sz="1100" b="1" dirty="0" smtClean="0"/>
            <a:t>SQLI</a:t>
          </a:r>
          <a:endParaRPr lang="fr-FR" sz="1100" b="1" dirty="0"/>
        </a:p>
      </dgm:t>
    </dgm:pt>
    <dgm:pt modelId="{930DF1FF-C03C-4C52-A59A-70795C3C5E50}" type="parTrans" cxnId="{B77D78DA-CD1F-46A5-8FE9-42EED67F1B01}">
      <dgm:prSet/>
      <dgm:spPr/>
      <dgm:t>
        <a:bodyPr/>
        <a:lstStyle/>
        <a:p>
          <a:endParaRPr lang="fr-FR" sz="2400"/>
        </a:p>
      </dgm:t>
    </dgm:pt>
    <dgm:pt modelId="{41EDCF90-069B-4439-AE29-F4E4B7178D97}" type="sibTrans" cxnId="{B77D78DA-CD1F-46A5-8FE9-42EED67F1B01}">
      <dgm:prSet/>
      <dgm:spPr/>
      <dgm:t>
        <a:bodyPr/>
        <a:lstStyle/>
        <a:p>
          <a:endParaRPr lang="fr-FR" sz="2400"/>
        </a:p>
      </dgm:t>
    </dgm:pt>
    <dgm:pt modelId="{8768DDD5-A90F-449E-951D-F1D854B50A24}" type="asst">
      <dgm:prSet phldrT="[Texte]" custT="1"/>
      <dgm:spPr/>
      <dgm:t>
        <a:bodyPr/>
        <a:lstStyle/>
        <a:p>
          <a:r>
            <a:rPr lang="ar-SA" sz="1100" dirty="0" smtClean="0"/>
            <a:t>خبير قيادة التغيير</a:t>
          </a:r>
          <a:endParaRPr lang="fr-FR" sz="1100" dirty="0"/>
        </a:p>
      </dgm:t>
    </dgm:pt>
    <dgm:pt modelId="{B05645AC-CCB9-4C0D-AB49-9C6C1E800222}" type="parTrans" cxnId="{F9CF7BF1-AB02-4947-87ED-12A179AC767B}">
      <dgm:prSet custT="1"/>
      <dgm:spPr/>
      <dgm:t>
        <a:bodyPr/>
        <a:lstStyle/>
        <a:p>
          <a:endParaRPr lang="fr-FR" sz="800" dirty="0"/>
        </a:p>
      </dgm:t>
    </dgm:pt>
    <dgm:pt modelId="{54ECE790-7F5D-4B16-BEC3-7C2FD7B22BBA}" type="sibTrans" cxnId="{F9CF7BF1-AB02-4947-87ED-12A179AC767B}">
      <dgm:prSet/>
      <dgm:spPr/>
      <dgm:t>
        <a:bodyPr/>
        <a:lstStyle/>
        <a:p>
          <a:endParaRPr lang="fr-FR" sz="2800"/>
        </a:p>
      </dgm:t>
    </dgm:pt>
    <dgm:pt modelId="{02DF1384-4F1E-4AEA-A14D-1085C9ABB161}">
      <dgm:prSet phldrT="[Texte]" custT="1"/>
      <dgm:spPr/>
      <dgm:t>
        <a:bodyPr/>
        <a:lstStyle/>
        <a:p>
          <a:r>
            <a:rPr lang="ar-SA" sz="1100" dirty="0" smtClean="0"/>
            <a:t>مسؤول مشروع منظومة </a:t>
          </a:r>
          <a:r>
            <a:rPr lang="ar-MA" sz="1100" dirty="0" smtClean="0"/>
            <a:t>ال</a:t>
          </a:r>
          <a:r>
            <a:rPr lang="ar-SA" sz="1100" dirty="0" smtClean="0"/>
            <a:t>تدبير </a:t>
          </a:r>
          <a:r>
            <a:rPr lang="ar-MA" sz="1100" dirty="0" smtClean="0"/>
            <a:t>المدرسي </a:t>
          </a:r>
          <a:endParaRPr lang="fr-FR" sz="1100" dirty="0"/>
        </a:p>
      </dgm:t>
    </dgm:pt>
    <dgm:pt modelId="{C2230C3A-31C6-4A2F-BF0D-34AF6BC3C9CC}" type="parTrans" cxnId="{558EE096-563E-4A0A-BE46-3276697A8ECE}">
      <dgm:prSet custT="1"/>
      <dgm:spPr/>
      <dgm:t>
        <a:bodyPr/>
        <a:lstStyle/>
        <a:p>
          <a:endParaRPr lang="fr-FR" sz="800" dirty="0"/>
        </a:p>
      </dgm:t>
    </dgm:pt>
    <dgm:pt modelId="{8BAD5894-F0C6-4A6E-8878-66F1DE054BCE}" type="sibTrans" cxnId="{558EE096-563E-4A0A-BE46-3276697A8ECE}">
      <dgm:prSet/>
      <dgm:spPr/>
      <dgm:t>
        <a:bodyPr/>
        <a:lstStyle/>
        <a:p>
          <a:endParaRPr lang="fr-FR" sz="2800"/>
        </a:p>
      </dgm:t>
    </dgm:pt>
    <dgm:pt modelId="{F508AEF4-6244-4D6C-9DAA-A9FFF572C37A}">
      <dgm:prSet phldrT="[Texte]" custT="1"/>
      <dgm:spPr/>
      <dgm:t>
        <a:bodyPr/>
        <a:lstStyle/>
        <a:p>
          <a:r>
            <a:rPr lang="ar-SA" sz="1100" dirty="0" smtClean="0"/>
            <a:t>خبير تقني</a:t>
          </a:r>
          <a:endParaRPr lang="fr-FR" sz="1100" dirty="0"/>
        </a:p>
      </dgm:t>
    </dgm:pt>
    <dgm:pt modelId="{FDCE1720-96C8-4A95-BD6B-8607726AC80B}" type="parTrans" cxnId="{75AFFBFF-3F61-4F58-AB76-2B2C496B8B7D}">
      <dgm:prSet custT="1"/>
      <dgm:spPr/>
      <dgm:t>
        <a:bodyPr/>
        <a:lstStyle/>
        <a:p>
          <a:endParaRPr lang="fr-FR" sz="800" dirty="0"/>
        </a:p>
      </dgm:t>
    </dgm:pt>
    <dgm:pt modelId="{706BBA5B-6FC1-495B-9181-7A3015F65AA4}" type="sibTrans" cxnId="{75AFFBFF-3F61-4F58-AB76-2B2C496B8B7D}">
      <dgm:prSet/>
      <dgm:spPr/>
      <dgm:t>
        <a:bodyPr/>
        <a:lstStyle/>
        <a:p>
          <a:endParaRPr lang="fr-FR" sz="2800"/>
        </a:p>
      </dgm:t>
    </dgm:pt>
    <dgm:pt modelId="{0FFC29B0-FA46-442B-A993-41A71B596B9D}">
      <dgm:prSet phldrT="[Texte]" custT="1"/>
      <dgm:spPr/>
      <dgm:t>
        <a:bodyPr/>
        <a:lstStyle/>
        <a:p>
          <a:r>
            <a:rPr lang="ar-SA" sz="1100" dirty="0" smtClean="0"/>
            <a:t>فريق المصممين والمطورين</a:t>
          </a:r>
          <a:endParaRPr lang="fr-FR" sz="1100" dirty="0"/>
        </a:p>
      </dgm:t>
    </dgm:pt>
    <dgm:pt modelId="{FD4354A5-A10E-488A-B78B-01317DB2325F}" type="parTrans" cxnId="{10275D00-BA8F-465D-A6AA-BA0FDC058E7F}">
      <dgm:prSet custT="1"/>
      <dgm:spPr/>
      <dgm:t>
        <a:bodyPr/>
        <a:lstStyle/>
        <a:p>
          <a:endParaRPr lang="fr-FR" sz="800" dirty="0"/>
        </a:p>
      </dgm:t>
    </dgm:pt>
    <dgm:pt modelId="{41185FFA-7D9D-4E68-A7EB-260249D8AD30}" type="sibTrans" cxnId="{10275D00-BA8F-465D-A6AA-BA0FDC058E7F}">
      <dgm:prSet/>
      <dgm:spPr/>
      <dgm:t>
        <a:bodyPr/>
        <a:lstStyle/>
        <a:p>
          <a:endParaRPr lang="fr-FR" sz="2800"/>
        </a:p>
      </dgm:t>
    </dgm:pt>
    <dgm:pt modelId="{EC61ACA1-26C9-4A5A-A932-D6749861BB5A}">
      <dgm:prSet phldrT="[Texte]" custT="1"/>
      <dgm:spPr/>
      <dgm:t>
        <a:bodyPr/>
        <a:lstStyle/>
        <a:p>
          <a:r>
            <a:rPr lang="ar-SA" sz="1100" dirty="0" smtClean="0"/>
            <a:t>المسؤول  عن مشروع البوابة</a:t>
          </a:r>
          <a:endParaRPr lang="fr-FR" sz="1100" dirty="0"/>
        </a:p>
      </dgm:t>
    </dgm:pt>
    <dgm:pt modelId="{09198BEE-1181-4A36-838F-A8CDCD451960}" type="parTrans" cxnId="{5A4D593E-66EF-498E-A0DE-DDCE59CD348D}">
      <dgm:prSet custT="1"/>
      <dgm:spPr/>
      <dgm:t>
        <a:bodyPr/>
        <a:lstStyle/>
        <a:p>
          <a:endParaRPr lang="fr-FR" sz="800" dirty="0"/>
        </a:p>
      </dgm:t>
    </dgm:pt>
    <dgm:pt modelId="{76C04C51-7296-4E09-B518-235E2FA42636}" type="sibTrans" cxnId="{5A4D593E-66EF-498E-A0DE-DDCE59CD348D}">
      <dgm:prSet/>
      <dgm:spPr/>
      <dgm:t>
        <a:bodyPr/>
        <a:lstStyle/>
        <a:p>
          <a:endParaRPr lang="fr-FR" sz="2800"/>
        </a:p>
      </dgm:t>
    </dgm:pt>
    <dgm:pt modelId="{55C8BBD2-C541-4776-8C85-171DA2E46EE2}">
      <dgm:prSet phldrT="[Texte]" custT="1"/>
      <dgm:spPr/>
      <dgm:t>
        <a:bodyPr/>
        <a:lstStyle/>
        <a:p>
          <a:r>
            <a:rPr lang="ar-SA" sz="1100" dirty="0" smtClean="0"/>
            <a:t>خبير تقني</a:t>
          </a:r>
          <a:endParaRPr lang="fr-FR" sz="1100" dirty="0"/>
        </a:p>
      </dgm:t>
    </dgm:pt>
    <dgm:pt modelId="{0CD7EB7E-5AD1-483B-A338-6AA73347C245}" type="parTrans" cxnId="{CD00504B-1AC7-4850-8952-66AB4583EDE5}">
      <dgm:prSet custT="1"/>
      <dgm:spPr/>
      <dgm:t>
        <a:bodyPr/>
        <a:lstStyle/>
        <a:p>
          <a:endParaRPr lang="fr-FR" sz="800" dirty="0"/>
        </a:p>
      </dgm:t>
    </dgm:pt>
    <dgm:pt modelId="{0C1221ED-950D-40EA-91E9-CD0FF12363B4}" type="sibTrans" cxnId="{CD00504B-1AC7-4850-8952-66AB4583EDE5}">
      <dgm:prSet/>
      <dgm:spPr/>
      <dgm:t>
        <a:bodyPr/>
        <a:lstStyle/>
        <a:p>
          <a:endParaRPr lang="fr-FR" sz="2800"/>
        </a:p>
      </dgm:t>
    </dgm:pt>
    <dgm:pt modelId="{AC1A7B96-9C57-4B43-96A8-553DFDD45A56}">
      <dgm:prSet phldrT="[Texte]" custT="1"/>
      <dgm:spPr/>
      <dgm:t>
        <a:bodyPr/>
        <a:lstStyle/>
        <a:p>
          <a:r>
            <a:rPr lang="ar-SA" sz="1100" dirty="0" smtClean="0"/>
            <a:t>فريق المصممين والمطورين</a:t>
          </a:r>
          <a:endParaRPr lang="fr-FR" sz="1100" dirty="0"/>
        </a:p>
      </dgm:t>
    </dgm:pt>
    <dgm:pt modelId="{ACFD4B49-56FD-4927-8EF6-52BADF1D0406}" type="parTrans" cxnId="{63301480-0DFD-4A79-AE0D-9407E8A2D641}">
      <dgm:prSet custT="1"/>
      <dgm:spPr/>
      <dgm:t>
        <a:bodyPr/>
        <a:lstStyle/>
        <a:p>
          <a:endParaRPr lang="fr-FR" sz="800" dirty="0"/>
        </a:p>
      </dgm:t>
    </dgm:pt>
    <dgm:pt modelId="{95CCD7EB-1E85-4E0F-8C16-C8B291F72366}" type="sibTrans" cxnId="{63301480-0DFD-4A79-AE0D-9407E8A2D641}">
      <dgm:prSet/>
      <dgm:spPr/>
      <dgm:t>
        <a:bodyPr/>
        <a:lstStyle/>
        <a:p>
          <a:endParaRPr lang="fr-FR" sz="2800"/>
        </a:p>
      </dgm:t>
    </dgm:pt>
    <dgm:pt modelId="{83EAE982-DDAB-4933-BFF4-0DB42BA37F6F}" type="pres">
      <dgm:prSet presAssocID="{8672480C-DA31-4BA8-A613-3C1A1C05D38D}" presName="diagram" presStyleCnt="0">
        <dgm:presLayoutVars>
          <dgm:chPref val="1"/>
          <dgm:dir val="rev"/>
          <dgm:animOne val="branch"/>
          <dgm:animLvl val="lvl"/>
          <dgm:resizeHandles val="exact"/>
        </dgm:presLayoutVars>
      </dgm:prSet>
      <dgm:spPr/>
      <dgm:t>
        <a:bodyPr/>
        <a:lstStyle/>
        <a:p>
          <a:endParaRPr lang="fr-FR"/>
        </a:p>
      </dgm:t>
    </dgm:pt>
    <dgm:pt modelId="{33670103-6E3C-4154-8BE6-87BCE4E575B6}" type="pres">
      <dgm:prSet presAssocID="{CBE69B2A-9241-4D54-8EA6-E3A8029AA8DD}" presName="root1" presStyleCnt="0"/>
      <dgm:spPr/>
    </dgm:pt>
    <dgm:pt modelId="{C0AF90ED-4C72-4ED9-9B3F-257421CAE37E}" type="pres">
      <dgm:prSet presAssocID="{CBE69B2A-9241-4D54-8EA6-E3A8029AA8DD}" presName="LevelOneTextNode" presStyleLbl="node0" presStyleIdx="0" presStyleCnt="1">
        <dgm:presLayoutVars>
          <dgm:chPref val="3"/>
        </dgm:presLayoutVars>
      </dgm:prSet>
      <dgm:spPr/>
      <dgm:t>
        <a:bodyPr/>
        <a:lstStyle/>
        <a:p>
          <a:endParaRPr lang="fr-FR"/>
        </a:p>
      </dgm:t>
    </dgm:pt>
    <dgm:pt modelId="{59642E36-EB00-4B07-A423-794FBE5BE9E0}" type="pres">
      <dgm:prSet presAssocID="{CBE69B2A-9241-4D54-8EA6-E3A8029AA8DD}" presName="level2hierChild" presStyleCnt="0"/>
      <dgm:spPr/>
    </dgm:pt>
    <dgm:pt modelId="{7AFFFE05-745E-48B2-B681-1AA8E31353CB}" type="pres">
      <dgm:prSet presAssocID="{B05645AC-CCB9-4C0D-AB49-9C6C1E800222}" presName="conn2-1" presStyleLbl="parChTrans1D2" presStyleIdx="0" presStyleCnt="3"/>
      <dgm:spPr/>
      <dgm:t>
        <a:bodyPr/>
        <a:lstStyle/>
        <a:p>
          <a:endParaRPr lang="fr-FR"/>
        </a:p>
      </dgm:t>
    </dgm:pt>
    <dgm:pt modelId="{8D4B2D66-8EEC-4810-89C6-D74684CFB834}" type="pres">
      <dgm:prSet presAssocID="{B05645AC-CCB9-4C0D-AB49-9C6C1E800222}" presName="connTx" presStyleLbl="parChTrans1D2" presStyleIdx="0" presStyleCnt="3"/>
      <dgm:spPr/>
      <dgm:t>
        <a:bodyPr/>
        <a:lstStyle/>
        <a:p>
          <a:endParaRPr lang="fr-FR"/>
        </a:p>
      </dgm:t>
    </dgm:pt>
    <dgm:pt modelId="{6708A3F6-8A3A-423A-8DA9-D74F1C471FCF}" type="pres">
      <dgm:prSet presAssocID="{8768DDD5-A90F-449E-951D-F1D854B50A24}" presName="root2" presStyleCnt="0"/>
      <dgm:spPr/>
    </dgm:pt>
    <dgm:pt modelId="{EFA5806A-C2E1-4F67-BEC5-E9ED96015F6A}" type="pres">
      <dgm:prSet presAssocID="{8768DDD5-A90F-449E-951D-F1D854B50A24}" presName="LevelTwoTextNode" presStyleLbl="asst1" presStyleIdx="0" presStyleCnt="1" custLinFactNeighborY="-79048">
        <dgm:presLayoutVars>
          <dgm:chPref val="3"/>
        </dgm:presLayoutVars>
      </dgm:prSet>
      <dgm:spPr/>
      <dgm:t>
        <a:bodyPr/>
        <a:lstStyle/>
        <a:p>
          <a:endParaRPr lang="fr-FR"/>
        </a:p>
      </dgm:t>
    </dgm:pt>
    <dgm:pt modelId="{25AC48D0-0D05-4463-8CA4-3381A18D2E4C}" type="pres">
      <dgm:prSet presAssocID="{8768DDD5-A90F-449E-951D-F1D854B50A24}" presName="level3hierChild" presStyleCnt="0"/>
      <dgm:spPr/>
    </dgm:pt>
    <dgm:pt modelId="{EEA33779-67AB-4CBD-B324-32938636E8DF}" type="pres">
      <dgm:prSet presAssocID="{C2230C3A-31C6-4A2F-BF0D-34AF6BC3C9CC}" presName="conn2-1" presStyleLbl="parChTrans1D2" presStyleIdx="1" presStyleCnt="3"/>
      <dgm:spPr/>
      <dgm:t>
        <a:bodyPr/>
        <a:lstStyle/>
        <a:p>
          <a:endParaRPr lang="fr-FR"/>
        </a:p>
      </dgm:t>
    </dgm:pt>
    <dgm:pt modelId="{55FD6CEF-9347-4C63-AE72-DA156BAD21BB}" type="pres">
      <dgm:prSet presAssocID="{C2230C3A-31C6-4A2F-BF0D-34AF6BC3C9CC}" presName="connTx" presStyleLbl="parChTrans1D2" presStyleIdx="1" presStyleCnt="3"/>
      <dgm:spPr/>
      <dgm:t>
        <a:bodyPr/>
        <a:lstStyle/>
        <a:p>
          <a:endParaRPr lang="fr-FR"/>
        </a:p>
      </dgm:t>
    </dgm:pt>
    <dgm:pt modelId="{F5D5C6AB-53D1-41A4-A683-5691C9304481}" type="pres">
      <dgm:prSet presAssocID="{02DF1384-4F1E-4AEA-A14D-1085C9ABB161}" presName="root2" presStyleCnt="0"/>
      <dgm:spPr/>
    </dgm:pt>
    <dgm:pt modelId="{0174E8FA-7FC6-4E5A-BC39-DAF093020EE7}" type="pres">
      <dgm:prSet presAssocID="{02DF1384-4F1E-4AEA-A14D-1085C9ABB161}" presName="LevelTwoTextNode" presStyleLbl="node2" presStyleIdx="0" presStyleCnt="2" custLinFactNeighborY="-14171">
        <dgm:presLayoutVars>
          <dgm:chPref val="3"/>
        </dgm:presLayoutVars>
      </dgm:prSet>
      <dgm:spPr/>
      <dgm:t>
        <a:bodyPr/>
        <a:lstStyle/>
        <a:p>
          <a:endParaRPr lang="fr-FR"/>
        </a:p>
      </dgm:t>
    </dgm:pt>
    <dgm:pt modelId="{D3C6EEA0-6FF5-4FE8-B625-F4463ACBDF15}" type="pres">
      <dgm:prSet presAssocID="{02DF1384-4F1E-4AEA-A14D-1085C9ABB161}" presName="level3hierChild" presStyleCnt="0"/>
      <dgm:spPr/>
    </dgm:pt>
    <dgm:pt modelId="{562DC9E1-FC4C-4FCD-956A-8AD3E94B2247}" type="pres">
      <dgm:prSet presAssocID="{FDCE1720-96C8-4A95-BD6B-8607726AC80B}" presName="conn2-1" presStyleLbl="parChTrans1D3" presStyleIdx="0" presStyleCnt="4"/>
      <dgm:spPr/>
      <dgm:t>
        <a:bodyPr/>
        <a:lstStyle/>
        <a:p>
          <a:endParaRPr lang="fr-FR"/>
        </a:p>
      </dgm:t>
    </dgm:pt>
    <dgm:pt modelId="{C1C141A4-FE9D-413A-B75B-0B246CDBFBE8}" type="pres">
      <dgm:prSet presAssocID="{FDCE1720-96C8-4A95-BD6B-8607726AC80B}" presName="connTx" presStyleLbl="parChTrans1D3" presStyleIdx="0" presStyleCnt="4"/>
      <dgm:spPr/>
      <dgm:t>
        <a:bodyPr/>
        <a:lstStyle/>
        <a:p>
          <a:endParaRPr lang="fr-FR"/>
        </a:p>
      </dgm:t>
    </dgm:pt>
    <dgm:pt modelId="{6C64FFCA-BB20-4AEE-89A5-C57B5BD33C54}" type="pres">
      <dgm:prSet presAssocID="{F508AEF4-6244-4D6C-9DAA-A9FFF572C37A}" presName="root2" presStyleCnt="0"/>
      <dgm:spPr/>
    </dgm:pt>
    <dgm:pt modelId="{5D759939-B483-41EB-A74B-3A84303DFBB2}" type="pres">
      <dgm:prSet presAssocID="{F508AEF4-6244-4D6C-9DAA-A9FFF572C37A}" presName="LevelTwoTextNode" presStyleLbl="node3" presStyleIdx="0" presStyleCnt="4" custLinFactNeighborX="-280" custLinFactNeighborY="-7301">
        <dgm:presLayoutVars>
          <dgm:chPref val="3"/>
        </dgm:presLayoutVars>
      </dgm:prSet>
      <dgm:spPr/>
      <dgm:t>
        <a:bodyPr/>
        <a:lstStyle/>
        <a:p>
          <a:endParaRPr lang="fr-FR"/>
        </a:p>
      </dgm:t>
    </dgm:pt>
    <dgm:pt modelId="{E36F7A11-E6AC-405D-B57C-B5546EBE3D9D}" type="pres">
      <dgm:prSet presAssocID="{F508AEF4-6244-4D6C-9DAA-A9FFF572C37A}" presName="level3hierChild" presStyleCnt="0"/>
      <dgm:spPr/>
    </dgm:pt>
    <dgm:pt modelId="{89EEC230-47B9-48AE-BEFE-E9F1BA26A5E2}" type="pres">
      <dgm:prSet presAssocID="{FD4354A5-A10E-488A-B78B-01317DB2325F}" presName="conn2-1" presStyleLbl="parChTrans1D3" presStyleIdx="1" presStyleCnt="4"/>
      <dgm:spPr/>
      <dgm:t>
        <a:bodyPr/>
        <a:lstStyle/>
        <a:p>
          <a:endParaRPr lang="fr-FR"/>
        </a:p>
      </dgm:t>
    </dgm:pt>
    <dgm:pt modelId="{688B4879-4D4D-4063-8701-C96A67331F2A}" type="pres">
      <dgm:prSet presAssocID="{FD4354A5-A10E-488A-B78B-01317DB2325F}" presName="connTx" presStyleLbl="parChTrans1D3" presStyleIdx="1" presStyleCnt="4"/>
      <dgm:spPr/>
      <dgm:t>
        <a:bodyPr/>
        <a:lstStyle/>
        <a:p>
          <a:endParaRPr lang="fr-FR"/>
        </a:p>
      </dgm:t>
    </dgm:pt>
    <dgm:pt modelId="{7305D2E7-AE2C-4E34-9E75-97C25EDE2059}" type="pres">
      <dgm:prSet presAssocID="{0FFC29B0-FA46-442B-A993-41A71B596B9D}" presName="root2" presStyleCnt="0"/>
      <dgm:spPr/>
    </dgm:pt>
    <dgm:pt modelId="{66AD4CFA-3656-4FD9-8697-237528BEBE48}" type="pres">
      <dgm:prSet presAssocID="{0FFC29B0-FA46-442B-A993-41A71B596B9D}" presName="LevelTwoTextNode" presStyleLbl="node3" presStyleIdx="1" presStyleCnt="4" custLinFactNeighborX="-7461" custLinFactNeighborY="-7415">
        <dgm:presLayoutVars>
          <dgm:chPref val="3"/>
        </dgm:presLayoutVars>
      </dgm:prSet>
      <dgm:spPr/>
      <dgm:t>
        <a:bodyPr/>
        <a:lstStyle/>
        <a:p>
          <a:endParaRPr lang="fr-FR"/>
        </a:p>
      </dgm:t>
    </dgm:pt>
    <dgm:pt modelId="{3C93916F-3284-47B9-B032-C89A868AF364}" type="pres">
      <dgm:prSet presAssocID="{0FFC29B0-FA46-442B-A993-41A71B596B9D}" presName="level3hierChild" presStyleCnt="0"/>
      <dgm:spPr/>
    </dgm:pt>
    <dgm:pt modelId="{F969568E-DFB6-4DB8-A677-89762CD8EF7E}" type="pres">
      <dgm:prSet presAssocID="{09198BEE-1181-4A36-838F-A8CDCD451960}" presName="conn2-1" presStyleLbl="parChTrans1D2" presStyleIdx="2" presStyleCnt="3"/>
      <dgm:spPr/>
      <dgm:t>
        <a:bodyPr/>
        <a:lstStyle/>
        <a:p>
          <a:endParaRPr lang="fr-FR"/>
        </a:p>
      </dgm:t>
    </dgm:pt>
    <dgm:pt modelId="{2080E2FE-B2F9-4DAA-AF03-BD5FD1A5CCC8}" type="pres">
      <dgm:prSet presAssocID="{09198BEE-1181-4A36-838F-A8CDCD451960}" presName="connTx" presStyleLbl="parChTrans1D2" presStyleIdx="2" presStyleCnt="3"/>
      <dgm:spPr/>
      <dgm:t>
        <a:bodyPr/>
        <a:lstStyle/>
        <a:p>
          <a:endParaRPr lang="fr-FR"/>
        </a:p>
      </dgm:t>
    </dgm:pt>
    <dgm:pt modelId="{40E4E844-60CE-4A5F-8E87-5F8837289B0F}" type="pres">
      <dgm:prSet presAssocID="{EC61ACA1-26C9-4A5A-A932-D6749861BB5A}" presName="root2" presStyleCnt="0"/>
      <dgm:spPr/>
    </dgm:pt>
    <dgm:pt modelId="{E98F2573-7226-4602-AD45-54EDFE95FD8C}" type="pres">
      <dgm:prSet presAssocID="{EC61ACA1-26C9-4A5A-A932-D6749861BB5A}" presName="LevelTwoTextNode" presStyleLbl="node2" presStyleIdx="1" presStyleCnt="2" custLinFactNeighborY="-14821">
        <dgm:presLayoutVars>
          <dgm:chPref val="3"/>
        </dgm:presLayoutVars>
      </dgm:prSet>
      <dgm:spPr/>
      <dgm:t>
        <a:bodyPr/>
        <a:lstStyle/>
        <a:p>
          <a:endParaRPr lang="fr-FR"/>
        </a:p>
      </dgm:t>
    </dgm:pt>
    <dgm:pt modelId="{9E505A3A-E09E-44A2-84F8-687F17A93FC3}" type="pres">
      <dgm:prSet presAssocID="{EC61ACA1-26C9-4A5A-A932-D6749861BB5A}" presName="level3hierChild" presStyleCnt="0"/>
      <dgm:spPr/>
    </dgm:pt>
    <dgm:pt modelId="{C81921FD-DB3E-418D-A95C-A52ADCF866BA}" type="pres">
      <dgm:prSet presAssocID="{0CD7EB7E-5AD1-483B-A338-6AA73347C245}" presName="conn2-1" presStyleLbl="parChTrans1D3" presStyleIdx="2" presStyleCnt="4"/>
      <dgm:spPr/>
      <dgm:t>
        <a:bodyPr/>
        <a:lstStyle/>
        <a:p>
          <a:endParaRPr lang="fr-FR"/>
        </a:p>
      </dgm:t>
    </dgm:pt>
    <dgm:pt modelId="{6FA8AF69-4A8E-4478-9AAA-7A8A9B21F070}" type="pres">
      <dgm:prSet presAssocID="{0CD7EB7E-5AD1-483B-A338-6AA73347C245}" presName="connTx" presStyleLbl="parChTrans1D3" presStyleIdx="2" presStyleCnt="4"/>
      <dgm:spPr/>
      <dgm:t>
        <a:bodyPr/>
        <a:lstStyle/>
        <a:p>
          <a:endParaRPr lang="fr-FR"/>
        </a:p>
      </dgm:t>
    </dgm:pt>
    <dgm:pt modelId="{6AEE07DC-DD06-4C66-9E91-E0B7D63797DA}" type="pres">
      <dgm:prSet presAssocID="{55C8BBD2-C541-4776-8C85-171DA2E46EE2}" presName="root2" presStyleCnt="0"/>
      <dgm:spPr/>
    </dgm:pt>
    <dgm:pt modelId="{96647EE2-B36D-4A2A-9734-25FD33A1FCAF}" type="pres">
      <dgm:prSet presAssocID="{55C8BBD2-C541-4776-8C85-171DA2E46EE2}" presName="LevelTwoTextNode" presStyleLbl="node3" presStyleIdx="2" presStyleCnt="4" custLinFactNeighborX="-280" custLinFactNeighborY="-21889">
        <dgm:presLayoutVars>
          <dgm:chPref val="3"/>
        </dgm:presLayoutVars>
      </dgm:prSet>
      <dgm:spPr/>
      <dgm:t>
        <a:bodyPr/>
        <a:lstStyle/>
        <a:p>
          <a:endParaRPr lang="fr-FR"/>
        </a:p>
      </dgm:t>
    </dgm:pt>
    <dgm:pt modelId="{66BF2792-1290-463A-A6B4-82CD04089E57}" type="pres">
      <dgm:prSet presAssocID="{55C8BBD2-C541-4776-8C85-171DA2E46EE2}" presName="level3hierChild" presStyleCnt="0"/>
      <dgm:spPr/>
    </dgm:pt>
    <dgm:pt modelId="{9CAA5423-A0E0-4C7A-8A1E-281179EC8227}" type="pres">
      <dgm:prSet presAssocID="{ACFD4B49-56FD-4927-8EF6-52BADF1D0406}" presName="conn2-1" presStyleLbl="parChTrans1D3" presStyleIdx="3" presStyleCnt="4"/>
      <dgm:spPr/>
      <dgm:t>
        <a:bodyPr/>
        <a:lstStyle/>
        <a:p>
          <a:endParaRPr lang="fr-FR"/>
        </a:p>
      </dgm:t>
    </dgm:pt>
    <dgm:pt modelId="{3BD25D28-D1CD-4AB0-A9F4-E9C4D4C42375}" type="pres">
      <dgm:prSet presAssocID="{ACFD4B49-56FD-4927-8EF6-52BADF1D0406}" presName="connTx" presStyleLbl="parChTrans1D3" presStyleIdx="3" presStyleCnt="4"/>
      <dgm:spPr/>
      <dgm:t>
        <a:bodyPr/>
        <a:lstStyle/>
        <a:p>
          <a:endParaRPr lang="fr-FR"/>
        </a:p>
      </dgm:t>
    </dgm:pt>
    <dgm:pt modelId="{96E6CCC6-E2C3-49C6-B135-328408CD321A}" type="pres">
      <dgm:prSet presAssocID="{AC1A7B96-9C57-4B43-96A8-553DFDD45A56}" presName="root2" presStyleCnt="0"/>
      <dgm:spPr/>
    </dgm:pt>
    <dgm:pt modelId="{3A4A76C7-014B-443D-9404-E19F794477FB}" type="pres">
      <dgm:prSet presAssocID="{AC1A7B96-9C57-4B43-96A8-553DFDD45A56}" presName="LevelTwoTextNode" presStyleLbl="node3" presStyleIdx="3" presStyleCnt="4" custLinFactNeighborY="-14821">
        <dgm:presLayoutVars>
          <dgm:chPref val="3"/>
        </dgm:presLayoutVars>
      </dgm:prSet>
      <dgm:spPr/>
      <dgm:t>
        <a:bodyPr/>
        <a:lstStyle/>
        <a:p>
          <a:endParaRPr lang="fr-FR"/>
        </a:p>
      </dgm:t>
    </dgm:pt>
    <dgm:pt modelId="{2566B9B2-5254-4AFF-B818-3E351F2F99C3}" type="pres">
      <dgm:prSet presAssocID="{AC1A7B96-9C57-4B43-96A8-553DFDD45A56}" presName="level3hierChild" presStyleCnt="0"/>
      <dgm:spPr/>
    </dgm:pt>
  </dgm:ptLst>
  <dgm:cxnLst>
    <dgm:cxn modelId="{1B18DFCA-6532-4D9F-A876-D56EF8957575}" type="presOf" srcId="{FDCE1720-96C8-4A95-BD6B-8607726AC80B}" destId="{562DC9E1-FC4C-4FCD-956A-8AD3E94B2247}" srcOrd="0" destOrd="0" presId="urn:microsoft.com/office/officeart/2005/8/layout/hierarchy2"/>
    <dgm:cxn modelId="{E08495DB-591D-44D9-AA6C-E41040888C40}" type="presOf" srcId="{B05645AC-CCB9-4C0D-AB49-9C6C1E800222}" destId="{8D4B2D66-8EEC-4810-89C6-D74684CFB834}" srcOrd="1" destOrd="0" presId="urn:microsoft.com/office/officeart/2005/8/layout/hierarchy2"/>
    <dgm:cxn modelId="{5A4D593E-66EF-498E-A0DE-DDCE59CD348D}" srcId="{CBE69B2A-9241-4D54-8EA6-E3A8029AA8DD}" destId="{EC61ACA1-26C9-4A5A-A932-D6749861BB5A}" srcOrd="2" destOrd="0" parTransId="{09198BEE-1181-4A36-838F-A8CDCD451960}" sibTransId="{76C04C51-7296-4E09-B518-235E2FA42636}"/>
    <dgm:cxn modelId="{10830156-9EFD-4642-ADEB-E80B68B600F4}" type="presOf" srcId="{C2230C3A-31C6-4A2F-BF0D-34AF6BC3C9CC}" destId="{55FD6CEF-9347-4C63-AE72-DA156BAD21BB}" srcOrd="1" destOrd="0" presId="urn:microsoft.com/office/officeart/2005/8/layout/hierarchy2"/>
    <dgm:cxn modelId="{84A57796-8C23-4A97-9417-4DE099AE3BA3}" type="presOf" srcId="{C2230C3A-31C6-4A2F-BF0D-34AF6BC3C9CC}" destId="{EEA33779-67AB-4CBD-B324-32938636E8DF}" srcOrd="0" destOrd="0" presId="urn:microsoft.com/office/officeart/2005/8/layout/hierarchy2"/>
    <dgm:cxn modelId="{670EF39D-3ACC-4A28-BDB3-1C443B61017F}" type="presOf" srcId="{FD4354A5-A10E-488A-B78B-01317DB2325F}" destId="{688B4879-4D4D-4063-8701-C96A67331F2A}" srcOrd="1" destOrd="0" presId="urn:microsoft.com/office/officeart/2005/8/layout/hierarchy2"/>
    <dgm:cxn modelId="{54AD624E-15B3-4842-A1C5-C9D182DCFA6E}" type="presOf" srcId="{02DF1384-4F1E-4AEA-A14D-1085C9ABB161}" destId="{0174E8FA-7FC6-4E5A-BC39-DAF093020EE7}" srcOrd="0" destOrd="0" presId="urn:microsoft.com/office/officeart/2005/8/layout/hierarchy2"/>
    <dgm:cxn modelId="{63301480-0DFD-4A79-AE0D-9407E8A2D641}" srcId="{EC61ACA1-26C9-4A5A-A932-D6749861BB5A}" destId="{AC1A7B96-9C57-4B43-96A8-553DFDD45A56}" srcOrd="1" destOrd="0" parTransId="{ACFD4B49-56FD-4927-8EF6-52BADF1D0406}" sibTransId="{95CCD7EB-1E85-4E0F-8C16-C8B291F72366}"/>
    <dgm:cxn modelId="{FDA9A292-53E5-40F7-BA68-3FD347CB531A}" type="presOf" srcId="{CBE69B2A-9241-4D54-8EA6-E3A8029AA8DD}" destId="{C0AF90ED-4C72-4ED9-9B3F-257421CAE37E}" srcOrd="0" destOrd="0" presId="urn:microsoft.com/office/officeart/2005/8/layout/hierarchy2"/>
    <dgm:cxn modelId="{253A8276-93BF-4D8B-9DD8-3893E22E10A9}" type="presOf" srcId="{ACFD4B49-56FD-4927-8EF6-52BADF1D0406}" destId="{3BD25D28-D1CD-4AB0-A9F4-E9C4D4C42375}" srcOrd="1" destOrd="0" presId="urn:microsoft.com/office/officeart/2005/8/layout/hierarchy2"/>
    <dgm:cxn modelId="{3CC7C109-5AB2-4C3A-871A-567AFB253280}" type="presOf" srcId="{ACFD4B49-56FD-4927-8EF6-52BADF1D0406}" destId="{9CAA5423-A0E0-4C7A-8A1E-281179EC8227}" srcOrd="0" destOrd="0" presId="urn:microsoft.com/office/officeart/2005/8/layout/hierarchy2"/>
    <dgm:cxn modelId="{C766427E-C9A2-48B3-BC0B-C84F04749FC0}" type="presOf" srcId="{0CD7EB7E-5AD1-483B-A338-6AA73347C245}" destId="{6FA8AF69-4A8E-4478-9AAA-7A8A9B21F070}" srcOrd="1" destOrd="0" presId="urn:microsoft.com/office/officeart/2005/8/layout/hierarchy2"/>
    <dgm:cxn modelId="{7BD8E869-2836-444F-8B00-7F0CA2500218}" type="presOf" srcId="{FD4354A5-A10E-488A-B78B-01317DB2325F}" destId="{89EEC230-47B9-48AE-BEFE-E9F1BA26A5E2}" srcOrd="0" destOrd="0" presId="urn:microsoft.com/office/officeart/2005/8/layout/hierarchy2"/>
    <dgm:cxn modelId="{F4854B40-64DA-4983-B678-D7155E5622CD}" type="presOf" srcId="{0FFC29B0-FA46-442B-A993-41A71B596B9D}" destId="{66AD4CFA-3656-4FD9-8697-237528BEBE48}" srcOrd="0" destOrd="0" presId="urn:microsoft.com/office/officeart/2005/8/layout/hierarchy2"/>
    <dgm:cxn modelId="{B77D78DA-CD1F-46A5-8FE9-42EED67F1B01}" srcId="{8672480C-DA31-4BA8-A613-3C1A1C05D38D}" destId="{CBE69B2A-9241-4D54-8EA6-E3A8029AA8DD}" srcOrd="0" destOrd="0" parTransId="{930DF1FF-C03C-4C52-A59A-70795C3C5E50}" sibTransId="{41EDCF90-069B-4439-AE29-F4E4B7178D97}"/>
    <dgm:cxn modelId="{F9CF7BF1-AB02-4947-87ED-12A179AC767B}" srcId="{CBE69B2A-9241-4D54-8EA6-E3A8029AA8DD}" destId="{8768DDD5-A90F-449E-951D-F1D854B50A24}" srcOrd="0" destOrd="0" parTransId="{B05645AC-CCB9-4C0D-AB49-9C6C1E800222}" sibTransId="{54ECE790-7F5D-4B16-BEC3-7C2FD7B22BBA}"/>
    <dgm:cxn modelId="{4BCCA0F7-3123-463C-9777-1223195437FB}" type="presOf" srcId="{8768DDD5-A90F-449E-951D-F1D854B50A24}" destId="{EFA5806A-C2E1-4F67-BEC5-E9ED96015F6A}" srcOrd="0" destOrd="0" presId="urn:microsoft.com/office/officeart/2005/8/layout/hierarchy2"/>
    <dgm:cxn modelId="{6A7B24CD-DBB4-4032-A82F-7AB9C70388B7}" type="presOf" srcId="{8672480C-DA31-4BA8-A613-3C1A1C05D38D}" destId="{83EAE982-DDAB-4933-BFF4-0DB42BA37F6F}" srcOrd="0" destOrd="0" presId="urn:microsoft.com/office/officeart/2005/8/layout/hierarchy2"/>
    <dgm:cxn modelId="{75AFFBFF-3F61-4F58-AB76-2B2C496B8B7D}" srcId="{02DF1384-4F1E-4AEA-A14D-1085C9ABB161}" destId="{F508AEF4-6244-4D6C-9DAA-A9FFF572C37A}" srcOrd="0" destOrd="0" parTransId="{FDCE1720-96C8-4A95-BD6B-8607726AC80B}" sibTransId="{706BBA5B-6FC1-495B-9181-7A3015F65AA4}"/>
    <dgm:cxn modelId="{3FE82536-CA34-4059-B076-065A4F855050}" type="presOf" srcId="{09198BEE-1181-4A36-838F-A8CDCD451960}" destId="{2080E2FE-B2F9-4DAA-AF03-BD5FD1A5CCC8}" srcOrd="1" destOrd="0" presId="urn:microsoft.com/office/officeart/2005/8/layout/hierarchy2"/>
    <dgm:cxn modelId="{558EE096-563E-4A0A-BE46-3276697A8ECE}" srcId="{CBE69B2A-9241-4D54-8EA6-E3A8029AA8DD}" destId="{02DF1384-4F1E-4AEA-A14D-1085C9ABB161}" srcOrd="1" destOrd="0" parTransId="{C2230C3A-31C6-4A2F-BF0D-34AF6BC3C9CC}" sibTransId="{8BAD5894-F0C6-4A6E-8878-66F1DE054BCE}"/>
    <dgm:cxn modelId="{FA8705E0-A394-4ADD-B613-789D72239FD6}" type="presOf" srcId="{0CD7EB7E-5AD1-483B-A338-6AA73347C245}" destId="{C81921FD-DB3E-418D-A95C-A52ADCF866BA}" srcOrd="0" destOrd="0" presId="urn:microsoft.com/office/officeart/2005/8/layout/hierarchy2"/>
    <dgm:cxn modelId="{C1C2260F-47D3-4A8F-9F8B-C233B8EF8CB5}" type="presOf" srcId="{F508AEF4-6244-4D6C-9DAA-A9FFF572C37A}" destId="{5D759939-B483-41EB-A74B-3A84303DFBB2}" srcOrd="0" destOrd="0" presId="urn:microsoft.com/office/officeart/2005/8/layout/hierarchy2"/>
    <dgm:cxn modelId="{C4C682B8-507B-4721-AF08-2B9F8131EF40}" type="presOf" srcId="{09198BEE-1181-4A36-838F-A8CDCD451960}" destId="{F969568E-DFB6-4DB8-A677-89762CD8EF7E}" srcOrd="0" destOrd="0" presId="urn:microsoft.com/office/officeart/2005/8/layout/hierarchy2"/>
    <dgm:cxn modelId="{10275D00-BA8F-465D-A6AA-BA0FDC058E7F}" srcId="{02DF1384-4F1E-4AEA-A14D-1085C9ABB161}" destId="{0FFC29B0-FA46-442B-A993-41A71B596B9D}" srcOrd="1" destOrd="0" parTransId="{FD4354A5-A10E-488A-B78B-01317DB2325F}" sibTransId="{41185FFA-7D9D-4E68-A7EB-260249D8AD30}"/>
    <dgm:cxn modelId="{CD00504B-1AC7-4850-8952-66AB4583EDE5}" srcId="{EC61ACA1-26C9-4A5A-A932-D6749861BB5A}" destId="{55C8BBD2-C541-4776-8C85-171DA2E46EE2}" srcOrd="0" destOrd="0" parTransId="{0CD7EB7E-5AD1-483B-A338-6AA73347C245}" sibTransId="{0C1221ED-950D-40EA-91E9-CD0FF12363B4}"/>
    <dgm:cxn modelId="{F983F4D4-748D-4FEA-AD1F-C7E06E03213C}" type="presOf" srcId="{B05645AC-CCB9-4C0D-AB49-9C6C1E800222}" destId="{7AFFFE05-745E-48B2-B681-1AA8E31353CB}" srcOrd="0" destOrd="0" presId="urn:microsoft.com/office/officeart/2005/8/layout/hierarchy2"/>
    <dgm:cxn modelId="{2644C038-2C55-4BC7-BBBD-01DA9B040B54}" type="presOf" srcId="{AC1A7B96-9C57-4B43-96A8-553DFDD45A56}" destId="{3A4A76C7-014B-443D-9404-E19F794477FB}" srcOrd="0" destOrd="0" presId="urn:microsoft.com/office/officeart/2005/8/layout/hierarchy2"/>
    <dgm:cxn modelId="{C0B7DA65-0318-416B-9B1E-C0E53665E0D3}" type="presOf" srcId="{55C8BBD2-C541-4776-8C85-171DA2E46EE2}" destId="{96647EE2-B36D-4A2A-9734-25FD33A1FCAF}" srcOrd="0" destOrd="0" presId="urn:microsoft.com/office/officeart/2005/8/layout/hierarchy2"/>
    <dgm:cxn modelId="{8ED3228C-692F-4CE6-BD29-D1A9F66D3393}" type="presOf" srcId="{FDCE1720-96C8-4A95-BD6B-8607726AC80B}" destId="{C1C141A4-FE9D-413A-B75B-0B246CDBFBE8}" srcOrd="1" destOrd="0" presId="urn:microsoft.com/office/officeart/2005/8/layout/hierarchy2"/>
    <dgm:cxn modelId="{656DBA53-76D0-4F4F-9829-B42DE463BD79}" type="presOf" srcId="{EC61ACA1-26C9-4A5A-A932-D6749861BB5A}" destId="{E98F2573-7226-4602-AD45-54EDFE95FD8C}" srcOrd="0" destOrd="0" presId="urn:microsoft.com/office/officeart/2005/8/layout/hierarchy2"/>
    <dgm:cxn modelId="{4915FD30-FF6F-46A0-AB42-0D92F7EEEDCC}" type="presParOf" srcId="{83EAE982-DDAB-4933-BFF4-0DB42BA37F6F}" destId="{33670103-6E3C-4154-8BE6-87BCE4E575B6}" srcOrd="0" destOrd="0" presId="urn:microsoft.com/office/officeart/2005/8/layout/hierarchy2"/>
    <dgm:cxn modelId="{F3C7C829-850E-4BE5-A433-54D74DC776DE}" type="presParOf" srcId="{33670103-6E3C-4154-8BE6-87BCE4E575B6}" destId="{C0AF90ED-4C72-4ED9-9B3F-257421CAE37E}" srcOrd="0" destOrd="0" presId="urn:microsoft.com/office/officeart/2005/8/layout/hierarchy2"/>
    <dgm:cxn modelId="{DD818034-0889-4E4D-9632-2BB137BCEB7D}" type="presParOf" srcId="{33670103-6E3C-4154-8BE6-87BCE4E575B6}" destId="{59642E36-EB00-4B07-A423-794FBE5BE9E0}" srcOrd="1" destOrd="0" presId="urn:microsoft.com/office/officeart/2005/8/layout/hierarchy2"/>
    <dgm:cxn modelId="{28516179-3FF2-4BFB-94FC-20C7751DE026}" type="presParOf" srcId="{59642E36-EB00-4B07-A423-794FBE5BE9E0}" destId="{7AFFFE05-745E-48B2-B681-1AA8E31353CB}" srcOrd="0" destOrd="0" presId="urn:microsoft.com/office/officeart/2005/8/layout/hierarchy2"/>
    <dgm:cxn modelId="{AD735F55-C3EA-4305-98A0-5081C88B52FE}" type="presParOf" srcId="{7AFFFE05-745E-48B2-B681-1AA8E31353CB}" destId="{8D4B2D66-8EEC-4810-89C6-D74684CFB834}" srcOrd="0" destOrd="0" presId="urn:microsoft.com/office/officeart/2005/8/layout/hierarchy2"/>
    <dgm:cxn modelId="{35320CB3-DF5D-4496-AE14-55321C047847}" type="presParOf" srcId="{59642E36-EB00-4B07-A423-794FBE5BE9E0}" destId="{6708A3F6-8A3A-423A-8DA9-D74F1C471FCF}" srcOrd="1" destOrd="0" presId="urn:microsoft.com/office/officeart/2005/8/layout/hierarchy2"/>
    <dgm:cxn modelId="{FBC933E9-6199-407C-9D51-649F676A4CD2}" type="presParOf" srcId="{6708A3F6-8A3A-423A-8DA9-D74F1C471FCF}" destId="{EFA5806A-C2E1-4F67-BEC5-E9ED96015F6A}" srcOrd="0" destOrd="0" presId="urn:microsoft.com/office/officeart/2005/8/layout/hierarchy2"/>
    <dgm:cxn modelId="{27B08849-A7D5-4EC6-8E3C-EF5511D998BB}" type="presParOf" srcId="{6708A3F6-8A3A-423A-8DA9-D74F1C471FCF}" destId="{25AC48D0-0D05-4463-8CA4-3381A18D2E4C}" srcOrd="1" destOrd="0" presId="urn:microsoft.com/office/officeart/2005/8/layout/hierarchy2"/>
    <dgm:cxn modelId="{3CB6F689-E1FD-430B-8E0D-56A68E4B8116}" type="presParOf" srcId="{59642E36-EB00-4B07-A423-794FBE5BE9E0}" destId="{EEA33779-67AB-4CBD-B324-32938636E8DF}" srcOrd="2" destOrd="0" presId="urn:microsoft.com/office/officeart/2005/8/layout/hierarchy2"/>
    <dgm:cxn modelId="{74998DC7-94D6-40C6-A4D8-E008D10D5B94}" type="presParOf" srcId="{EEA33779-67AB-4CBD-B324-32938636E8DF}" destId="{55FD6CEF-9347-4C63-AE72-DA156BAD21BB}" srcOrd="0" destOrd="0" presId="urn:microsoft.com/office/officeart/2005/8/layout/hierarchy2"/>
    <dgm:cxn modelId="{0DFB9A49-9858-4869-86A5-C0F7100BE61C}" type="presParOf" srcId="{59642E36-EB00-4B07-A423-794FBE5BE9E0}" destId="{F5D5C6AB-53D1-41A4-A683-5691C9304481}" srcOrd="3" destOrd="0" presId="urn:microsoft.com/office/officeart/2005/8/layout/hierarchy2"/>
    <dgm:cxn modelId="{B925C130-72D0-48F5-AB37-4EC3080BC903}" type="presParOf" srcId="{F5D5C6AB-53D1-41A4-A683-5691C9304481}" destId="{0174E8FA-7FC6-4E5A-BC39-DAF093020EE7}" srcOrd="0" destOrd="0" presId="urn:microsoft.com/office/officeart/2005/8/layout/hierarchy2"/>
    <dgm:cxn modelId="{11B9943F-553F-49C7-81E3-37C8A8E3A18B}" type="presParOf" srcId="{F5D5C6AB-53D1-41A4-A683-5691C9304481}" destId="{D3C6EEA0-6FF5-4FE8-B625-F4463ACBDF15}" srcOrd="1" destOrd="0" presId="urn:microsoft.com/office/officeart/2005/8/layout/hierarchy2"/>
    <dgm:cxn modelId="{097D0871-3341-40FC-B0EF-D14ED47E1D9C}" type="presParOf" srcId="{D3C6EEA0-6FF5-4FE8-B625-F4463ACBDF15}" destId="{562DC9E1-FC4C-4FCD-956A-8AD3E94B2247}" srcOrd="0" destOrd="0" presId="urn:microsoft.com/office/officeart/2005/8/layout/hierarchy2"/>
    <dgm:cxn modelId="{A19C2F01-3C5E-4E36-BDC5-B6EE168EC7C0}" type="presParOf" srcId="{562DC9E1-FC4C-4FCD-956A-8AD3E94B2247}" destId="{C1C141A4-FE9D-413A-B75B-0B246CDBFBE8}" srcOrd="0" destOrd="0" presId="urn:microsoft.com/office/officeart/2005/8/layout/hierarchy2"/>
    <dgm:cxn modelId="{BDEE2DF3-2CA6-4AB4-8A9E-364FFF5FD0F8}" type="presParOf" srcId="{D3C6EEA0-6FF5-4FE8-B625-F4463ACBDF15}" destId="{6C64FFCA-BB20-4AEE-89A5-C57B5BD33C54}" srcOrd="1" destOrd="0" presId="urn:microsoft.com/office/officeart/2005/8/layout/hierarchy2"/>
    <dgm:cxn modelId="{D545A100-AAE3-4A86-A5ED-1BD06AAECAEA}" type="presParOf" srcId="{6C64FFCA-BB20-4AEE-89A5-C57B5BD33C54}" destId="{5D759939-B483-41EB-A74B-3A84303DFBB2}" srcOrd="0" destOrd="0" presId="urn:microsoft.com/office/officeart/2005/8/layout/hierarchy2"/>
    <dgm:cxn modelId="{AB308412-5602-4606-AD08-7576D18EECE1}" type="presParOf" srcId="{6C64FFCA-BB20-4AEE-89A5-C57B5BD33C54}" destId="{E36F7A11-E6AC-405D-B57C-B5546EBE3D9D}" srcOrd="1" destOrd="0" presId="urn:microsoft.com/office/officeart/2005/8/layout/hierarchy2"/>
    <dgm:cxn modelId="{BF36EB6E-3F83-4A97-845D-ADBE8BCAF009}" type="presParOf" srcId="{D3C6EEA0-6FF5-4FE8-B625-F4463ACBDF15}" destId="{89EEC230-47B9-48AE-BEFE-E9F1BA26A5E2}" srcOrd="2" destOrd="0" presId="urn:microsoft.com/office/officeart/2005/8/layout/hierarchy2"/>
    <dgm:cxn modelId="{39E9504A-9E43-4154-ACC0-BCA4CFD64A39}" type="presParOf" srcId="{89EEC230-47B9-48AE-BEFE-E9F1BA26A5E2}" destId="{688B4879-4D4D-4063-8701-C96A67331F2A}" srcOrd="0" destOrd="0" presId="urn:microsoft.com/office/officeart/2005/8/layout/hierarchy2"/>
    <dgm:cxn modelId="{6CE2E22E-C6CE-4094-8287-3FB2CE648D7B}" type="presParOf" srcId="{D3C6EEA0-6FF5-4FE8-B625-F4463ACBDF15}" destId="{7305D2E7-AE2C-4E34-9E75-97C25EDE2059}" srcOrd="3" destOrd="0" presId="urn:microsoft.com/office/officeart/2005/8/layout/hierarchy2"/>
    <dgm:cxn modelId="{ADA41DE0-833D-4A9A-828E-1B10835A2928}" type="presParOf" srcId="{7305D2E7-AE2C-4E34-9E75-97C25EDE2059}" destId="{66AD4CFA-3656-4FD9-8697-237528BEBE48}" srcOrd="0" destOrd="0" presId="urn:microsoft.com/office/officeart/2005/8/layout/hierarchy2"/>
    <dgm:cxn modelId="{9EBD54A3-596B-4A75-BC9A-1C8557EC45EA}" type="presParOf" srcId="{7305D2E7-AE2C-4E34-9E75-97C25EDE2059}" destId="{3C93916F-3284-47B9-B032-C89A868AF364}" srcOrd="1" destOrd="0" presId="urn:microsoft.com/office/officeart/2005/8/layout/hierarchy2"/>
    <dgm:cxn modelId="{53009922-0BEE-499C-A63C-C39F3B82FFE5}" type="presParOf" srcId="{59642E36-EB00-4B07-A423-794FBE5BE9E0}" destId="{F969568E-DFB6-4DB8-A677-89762CD8EF7E}" srcOrd="4" destOrd="0" presId="urn:microsoft.com/office/officeart/2005/8/layout/hierarchy2"/>
    <dgm:cxn modelId="{57CCBB63-34EF-430C-94BB-6B9D3798D301}" type="presParOf" srcId="{F969568E-DFB6-4DB8-A677-89762CD8EF7E}" destId="{2080E2FE-B2F9-4DAA-AF03-BD5FD1A5CCC8}" srcOrd="0" destOrd="0" presId="urn:microsoft.com/office/officeart/2005/8/layout/hierarchy2"/>
    <dgm:cxn modelId="{EFEDCCE2-9EBF-4BB0-B34D-439A985C3FD6}" type="presParOf" srcId="{59642E36-EB00-4B07-A423-794FBE5BE9E0}" destId="{40E4E844-60CE-4A5F-8E87-5F8837289B0F}" srcOrd="5" destOrd="0" presId="urn:microsoft.com/office/officeart/2005/8/layout/hierarchy2"/>
    <dgm:cxn modelId="{CF0D83BD-E9DC-4745-9080-5E15FB1F85FA}" type="presParOf" srcId="{40E4E844-60CE-4A5F-8E87-5F8837289B0F}" destId="{E98F2573-7226-4602-AD45-54EDFE95FD8C}" srcOrd="0" destOrd="0" presId="urn:microsoft.com/office/officeart/2005/8/layout/hierarchy2"/>
    <dgm:cxn modelId="{BFBFBE52-AE82-4CCA-9DCA-74B94B8B8C41}" type="presParOf" srcId="{40E4E844-60CE-4A5F-8E87-5F8837289B0F}" destId="{9E505A3A-E09E-44A2-84F8-687F17A93FC3}" srcOrd="1" destOrd="0" presId="urn:microsoft.com/office/officeart/2005/8/layout/hierarchy2"/>
    <dgm:cxn modelId="{8B928438-D16B-420D-9B2F-390CD065CE7B}" type="presParOf" srcId="{9E505A3A-E09E-44A2-84F8-687F17A93FC3}" destId="{C81921FD-DB3E-418D-A95C-A52ADCF866BA}" srcOrd="0" destOrd="0" presId="urn:microsoft.com/office/officeart/2005/8/layout/hierarchy2"/>
    <dgm:cxn modelId="{888C7FD9-6C11-4814-82BB-758135AC4EA0}" type="presParOf" srcId="{C81921FD-DB3E-418D-A95C-A52ADCF866BA}" destId="{6FA8AF69-4A8E-4478-9AAA-7A8A9B21F070}" srcOrd="0" destOrd="0" presId="urn:microsoft.com/office/officeart/2005/8/layout/hierarchy2"/>
    <dgm:cxn modelId="{CD10B6E7-7711-4EEC-8558-85CD47CDA23A}" type="presParOf" srcId="{9E505A3A-E09E-44A2-84F8-687F17A93FC3}" destId="{6AEE07DC-DD06-4C66-9E91-E0B7D63797DA}" srcOrd="1" destOrd="0" presId="urn:microsoft.com/office/officeart/2005/8/layout/hierarchy2"/>
    <dgm:cxn modelId="{B3F8B2EE-3A46-4884-AD7B-DF40EF4A41EE}" type="presParOf" srcId="{6AEE07DC-DD06-4C66-9E91-E0B7D63797DA}" destId="{96647EE2-B36D-4A2A-9734-25FD33A1FCAF}" srcOrd="0" destOrd="0" presId="urn:microsoft.com/office/officeart/2005/8/layout/hierarchy2"/>
    <dgm:cxn modelId="{AEB34E9B-1CB4-43B8-B160-00C2E3423892}" type="presParOf" srcId="{6AEE07DC-DD06-4C66-9E91-E0B7D63797DA}" destId="{66BF2792-1290-463A-A6B4-82CD04089E57}" srcOrd="1" destOrd="0" presId="urn:microsoft.com/office/officeart/2005/8/layout/hierarchy2"/>
    <dgm:cxn modelId="{704A12F1-E0A7-4BC2-9631-A89821DF9407}" type="presParOf" srcId="{9E505A3A-E09E-44A2-84F8-687F17A93FC3}" destId="{9CAA5423-A0E0-4C7A-8A1E-281179EC8227}" srcOrd="2" destOrd="0" presId="urn:microsoft.com/office/officeart/2005/8/layout/hierarchy2"/>
    <dgm:cxn modelId="{FCCF71E0-0CE7-423F-B5E7-5B7256827F00}" type="presParOf" srcId="{9CAA5423-A0E0-4C7A-8A1E-281179EC8227}" destId="{3BD25D28-D1CD-4AB0-A9F4-E9C4D4C42375}" srcOrd="0" destOrd="0" presId="urn:microsoft.com/office/officeart/2005/8/layout/hierarchy2"/>
    <dgm:cxn modelId="{6D4FA64C-732B-4523-ADE1-B1F9EB434DCE}" type="presParOf" srcId="{9E505A3A-E09E-44A2-84F8-687F17A93FC3}" destId="{96E6CCC6-E2C3-49C6-B135-328408CD321A}" srcOrd="3" destOrd="0" presId="urn:microsoft.com/office/officeart/2005/8/layout/hierarchy2"/>
    <dgm:cxn modelId="{8CD7E39B-8B49-4B2E-ADCC-75FC21AC801E}" type="presParOf" srcId="{96E6CCC6-E2C3-49C6-B135-328408CD321A}" destId="{3A4A76C7-014B-443D-9404-E19F794477FB}" srcOrd="0" destOrd="0" presId="urn:microsoft.com/office/officeart/2005/8/layout/hierarchy2"/>
    <dgm:cxn modelId="{1BF86962-FAE4-4DA3-88EA-2177E98F344E}" type="presParOf" srcId="{96E6CCC6-E2C3-49C6-B135-328408CD321A}" destId="{2566B9B2-5254-4AFF-B818-3E351F2F99C3}" srcOrd="1" destOrd="0" presId="urn:microsoft.com/office/officeart/2005/8/layout/hierarchy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BA8E1CA-67AF-4B07-AB1D-63F69868A526}"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fr-FR"/>
        </a:p>
      </dgm:t>
    </dgm:pt>
    <dgm:pt modelId="{87AFBA23-0D21-4210-8A43-515AA1CBE3E6}">
      <dgm:prSet phldrT="[Texte]"/>
      <dgm:spPr/>
      <dgm:t>
        <a:bodyPr/>
        <a:lstStyle/>
        <a:p>
          <a:pPr rtl="1"/>
          <a:r>
            <a:rPr lang="ar-SA" smtClean="0"/>
            <a:t>السياق</a:t>
          </a:r>
          <a:r>
            <a:rPr lang="ar-MA" smtClean="0"/>
            <a:t> العام</a:t>
          </a:r>
          <a:endParaRPr lang="fr-FR"/>
        </a:p>
      </dgm:t>
    </dgm:pt>
    <dgm:pt modelId="{C7BDA62C-526A-45E9-8B46-5F22386E6A85}" type="parTrans" cxnId="{57B3CFAD-3ADB-4E2C-86C7-E8A1987546A5}">
      <dgm:prSet/>
      <dgm:spPr/>
      <dgm:t>
        <a:bodyPr/>
        <a:lstStyle/>
        <a:p>
          <a:endParaRPr lang="fr-FR"/>
        </a:p>
      </dgm:t>
    </dgm:pt>
    <dgm:pt modelId="{96207A96-F220-446C-89F2-B4274802ED6E}" type="sibTrans" cxnId="{57B3CFAD-3ADB-4E2C-86C7-E8A1987546A5}">
      <dgm:prSet/>
      <dgm:spPr/>
      <dgm:t>
        <a:bodyPr/>
        <a:lstStyle/>
        <a:p>
          <a:endParaRPr lang="fr-FR"/>
        </a:p>
      </dgm:t>
    </dgm:pt>
    <dgm:pt modelId="{7FDDEB44-E2DB-4595-83BC-D07425ECA421}">
      <dgm:prSet/>
      <dgm:spPr/>
      <dgm:t>
        <a:bodyPr/>
        <a:lstStyle/>
        <a:p>
          <a:pPr rtl="1"/>
          <a:r>
            <a:rPr lang="ar-MA" dirty="0" smtClean="0"/>
            <a:t>المبادئ الموجهة و الأهداف العامة  </a:t>
          </a:r>
          <a:endParaRPr lang="ar-SA" dirty="0" smtClean="0"/>
        </a:p>
      </dgm:t>
    </dgm:pt>
    <dgm:pt modelId="{F89A80E1-3458-478A-9765-D43BB26561D0}" type="parTrans" cxnId="{4EEB87E2-BFDF-4329-BBDF-EE04CDF63A5C}">
      <dgm:prSet/>
      <dgm:spPr/>
      <dgm:t>
        <a:bodyPr/>
        <a:lstStyle/>
        <a:p>
          <a:endParaRPr lang="fr-FR"/>
        </a:p>
      </dgm:t>
    </dgm:pt>
    <dgm:pt modelId="{51AB0FD1-0243-4C4D-ACE5-56F984615F53}" type="sibTrans" cxnId="{4EEB87E2-BFDF-4329-BBDF-EE04CDF63A5C}">
      <dgm:prSet/>
      <dgm:spPr/>
      <dgm:t>
        <a:bodyPr/>
        <a:lstStyle/>
        <a:p>
          <a:endParaRPr lang="fr-FR"/>
        </a:p>
      </dgm:t>
    </dgm:pt>
    <dgm:pt modelId="{E3CF0BC2-A59F-4F97-B5F8-12F3AE6AA8AB}">
      <dgm:prSet/>
      <dgm:spPr/>
      <dgm:t>
        <a:bodyPr/>
        <a:lstStyle/>
        <a:p>
          <a:pPr rtl="1"/>
          <a:r>
            <a:rPr lang="ar-MA" dirty="0" smtClean="0"/>
            <a:t>خصائص منظومة مسار</a:t>
          </a:r>
        </a:p>
      </dgm:t>
    </dgm:pt>
    <dgm:pt modelId="{783568F1-187D-4AD3-BC76-DB733BFC39FC}" type="parTrans" cxnId="{7F89C4B3-34ED-4822-8B6B-94D35C7E3A58}">
      <dgm:prSet/>
      <dgm:spPr/>
      <dgm:t>
        <a:bodyPr/>
        <a:lstStyle/>
        <a:p>
          <a:endParaRPr lang="fr-FR"/>
        </a:p>
      </dgm:t>
    </dgm:pt>
    <dgm:pt modelId="{76AC83C7-F1D6-4034-899E-A512C229C5C8}" type="sibTrans" cxnId="{7F89C4B3-34ED-4822-8B6B-94D35C7E3A58}">
      <dgm:prSet/>
      <dgm:spPr/>
      <dgm:t>
        <a:bodyPr/>
        <a:lstStyle/>
        <a:p>
          <a:endParaRPr lang="fr-FR"/>
        </a:p>
      </dgm:t>
    </dgm:pt>
    <dgm:pt modelId="{8A82AD79-E55A-4F22-83D7-9B2514F25605}">
      <dgm:prSet/>
      <dgm:spPr/>
      <dgm:t>
        <a:bodyPr/>
        <a:lstStyle/>
        <a:p>
          <a:pPr rtl="1"/>
          <a:r>
            <a:rPr lang="ar-MA" smtClean="0"/>
            <a:t>مراحل التطوير</a:t>
          </a:r>
          <a:endParaRPr lang="ar-MA" dirty="0" smtClean="0"/>
        </a:p>
      </dgm:t>
    </dgm:pt>
    <dgm:pt modelId="{631C86CF-BF8E-45A3-A4CD-2743228D205B}" type="parTrans" cxnId="{25C18A0D-4F4B-41BA-9BD8-1FF47DBAA135}">
      <dgm:prSet/>
      <dgm:spPr/>
      <dgm:t>
        <a:bodyPr/>
        <a:lstStyle/>
        <a:p>
          <a:endParaRPr lang="fr-FR"/>
        </a:p>
      </dgm:t>
    </dgm:pt>
    <dgm:pt modelId="{AB98C55A-0F24-4ECE-993D-AB3EC1E43CE5}" type="sibTrans" cxnId="{25C18A0D-4F4B-41BA-9BD8-1FF47DBAA135}">
      <dgm:prSet/>
      <dgm:spPr/>
      <dgm:t>
        <a:bodyPr/>
        <a:lstStyle/>
        <a:p>
          <a:endParaRPr lang="fr-FR"/>
        </a:p>
      </dgm:t>
    </dgm:pt>
    <dgm:pt modelId="{70A110EA-0EE0-4902-A7B7-07D8791C7735}">
      <dgm:prSet/>
      <dgm:spPr/>
      <dgm:t>
        <a:bodyPr/>
        <a:lstStyle/>
        <a:p>
          <a:pPr rtl="1"/>
          <a:r>
            <a:rPr lang="ar-SA" dirty="0" smtClean="0"/>
            <a:t>تنظيم</a:t>
          </a:r>
          <a:r>
            <a:rPr lang="fr-FR" dirty="0" smtClean="0"/>
            <a:t> </a:t>
          </a:r>
          <a:r>
            <a:rPr lang="ar-MA" dirty="0" smtClean="0"/>
            <a:t>المشروع</a:t>
          </a:r>
          <a:r>
            <a:rPr lang="ar-SA" dirty="0" smtClean="0"/>
            <a:t> </a:t>
          </a:r>
          <a:endParaRPr lang="ar-MA" dirty="0" smtClean="0"/>
        </a:p>
      </dgm:t>
    </dgm:pt>
    <dgm:pt modelId="{7262AE12-C1CB-4025-B0B2-33497B5DF9DE}" type="parTrans" cxnId="{D137D28B-268A-499A-9951-0AC58BB446F4}">
      <dgm:prSet/>
      <dgm:spPr/>
      <dgm:t>
        <a:bodyPr/>
        <a:lstStyle/>
        <a:p>
          <a:endParaRPr lang="fr-FR"/>
        </a:p>
      </dgm:t>
    </dgm:pt>
    <dgm:pt modelId="{F08B805A-15D5-4F1E-8148-F0361C79A014}" type="sibTrans" cxnId="{D137D28B-268A-499A-9951-0AC58BB446F4}">
      <dgm:prSet/>
      <dgm:spPr/>
      <dgm:t>
        <a:bodyPr/>
        <a:lstStyle/>
        <a:p>
          <a:endParaRPr lang="fr-FR"/>
        </a:p>
      </dgm:t>
    </dgm:pt>
    <dgm:pt modelId="{3AEA6551-B317-4688-BF63-006B4BC63012}">
      <dgm:prSet/>
      <dgm:spPr/>
      <dgm:t>
        <a:bodyPr/>
        <a:lstStyle/>
        <a:p>
          <a:pPr rtl="1"/>
          <a:r>
            <a:rPr lang="ar-MA" dirty="0" smtClean="0"/>
            <a:t>مخطط التعميم</a:t>
          </a:r>
          <a:endParaRPr lang="ar-SA" dirty="0"/>
        </a:p>
      </dgm:t>
    </dgm:pt>
    <dgm:pt modelId="{1B4DA741-E4E7-4E67-86BB-76FDC2BC8801}" type="parTrans" cxnId="{1EE209AC-5C3C-4ACB-8CA0-AFC3CCC04073}">
      <dgm:prSet/>
      <dgm:spPr/>
      <dgm:t>
        <a:bodyPr/>
        <a:lstStyle/>
        <a:p>
          <a:endParaRPr lang="fr-FR"/>
        </a:p>
      </dgm:t>
    </dgm:pt>
    <dgm:pt modelId="{79C611E8-4A46-4CC1-B0C9-2EB55CB484B6}" type="sibTrans" cxnId="{1EE209AC-5C3C-4ACB-8CA0-AFC3CCC04073}">
      <dgm:prSet/>
      <dgm:spPr/>
      <dgm:t>
        <a:bodyPr/>
        <a:lstStyle/>
        <a:p>
          <a:endParaRPr lang="fr-FR"/>
        </a:p>
      </dgm:t>
    </dgm:pt>
    <dgm:pt modelId="{70E1AACE-9FF9-4E20-8FAB-911BCF2391BD}" type="pres">
      <dgm:prSet presAssocID="{EBA8E1CA-67AF-4B07-AB1D-63F69868A526}" presName="Name0" presStyleCnt="0">
        <dgm:presLayoutVars>
          <dgm:chMax val="7"/>
          <dgm:chPref val="7"/>
          <dgm:dir val="rev"/>
        </dgm:presLayoutVars>
      </dgm:prSet>
      <dgm:spPr/>
      <dgm:t>
        <a:bodyPr/>
        <a:lstStyle/>
        <a:p>
          <a:endParaRPr lang="fr-FR"/>
        </a:p>
      </dgm:t>
    </dgm:pt>
    <dgm:pt modelId="{555F1D4F-BBC6-4EEF-A428-34EA1536C998}" type="pres">
      <dgm:prSet presAssocID="{EBA8E1CA-67AF-4B07-AB1D-63F69868A526}" presName="Name1" presStyleCnt="0"/>
      <dgm:spPr/>
    </dgm:pt>
    <dgm:pt modelId="{196996A3-41B3-41C9-8829-4AF2C3E55C53}" type="pres">
      <dgm:prSet presAssocID="{EBA8E1CA-67AF-4B07-AB1D-63F69868A526}" presName="cycle" presStyleCnt="0"/>
      <dgm:spPr/>
    </dgm:pt>
    <dgm:pt modelId="{8CB41018-9789-4734-A227-832AAA1F9B6F}" type="pres">
      <dgm:prSet presAssocID="{EBA8E1CA-67AF-4B07-AB1D-63F69868A526}" presName="srcNode" presStyleLbl="node1" presStyleIdx="0" presStyleCnt="6"/>
      <dgm:spPr/>
    </dgm:pt>
    <dgm:pt modelId="{101855F0-C97A-48C2-B081-66BE6D439AFF}" type="pres">
      <dgm:prSet presAssocID="{EBA8E1CA-67AF-4B07-AB1D-63F69868A526}" presName="conn" presStyleLbl="parChTrans1D2" presStyleIdx="0" presStyleCnt="1"/>
      <dgm:spPr/>
      <dgm:t>
        <a:bodyPr/>
        <a:lstStyle/>
        <a:p>
          <a:endParaRPr lang="fr-FR"/>
        </a:p>
      </dgm:t>
    </dgm:pt>
    <dgm:pt modelId="{8B41804C-D03E-4F66-94DE-12697C7ADF3E}" type="pres">
      <dgm:prSet presAssocID="{EBA8E1CA-67AF-4B07-AB1D-63F69868A526}" presName="extraNode" presStyleLbl="node1" presStyleIdx="0" presStyleCnt="6"/>
      <dgm:spPr/>
    </dgm:pt>
    <dgm:pt modelId="{5AC2009E-A735-4C6C-BB0B-BBA6B2B49D00}" type="pres">
      <dgm:prSet presAssocID="{EBA8E1CA-67AF-4B07-AB1D-63F69868A526}" presName="dstNode" presStyleLbl="node1" presStyleIdx="0" presStyleCnt="6"/>
      <dgm:spPr/>
    </dgm:pt>
    <dgm:pt modelId="{9715726D-4144-48B1-AF62-64438DB44EAB}" type="pres">
      <dgm:prSet presAssocID="{87AFBA23-0D21-4210-8A43-515AA1CBE3E6}" presName="text_1" presStyleLbl="node1" presStyleIdx="0" presStyleCnt="6">
        <dgm:presLayoutVars>
          <dgm:bulletEnabled val="1"/>
        </dgm:presLayoutVars>
      </dgm:prSet>
      <dgm:spPr/>
      <dgm:t>
        <a:bodyPr/>
        <a:lstStyle/>
        <a:p>
          <a:endParaRPr lang="fr-FR"/>
        </a:p>
      </dgm:t>
    </dgm:pt>
    <dgm:pt modelId="{4A8663CA-0583-4D67-9EDD-77E0BCF2B839}" type="pres">
      <dgm:prSet presAssocID="{87AFBA23-0D21-4210-8A43-515AA1CBE3E6}" presName="accent_1" presStyleCnt="0"/>
      <dgm:spPr/>
    </dgm:pt>
    <dgm:pt modelId="{1E57611E-4E3B-48AE-9134-0E43B37E9858}" type="pres">
      <dgm:prSet presAssocID="{87AFBA23-0D21-4210-8A43-515AA1CBE3E6}" presName="accentRepeatNode" presStyleLbl="solidFgAcc1" presStyleIdx="0" presStyleCnt="6"/>
      <dgm:spPr/>
      <dgm:t>
        <a:bodyPr/>
        <a:lstStyle/>
        <a:p>
          <a:endParaRPr lang="fr-FR"/>
        </a:p>
      </dgm:t>
    </dgm:pt>
    <dgm:pt modelId="{BFA44E3C-7C00-4849-A707-8D56AA484137}" type="pres">
      <dgm:prSet presAssocID="{7FDDEB44-E2DB-4595-83BC-D07425ECA421}" presName="text_2" presStyleLbl="node1" presStyleIdx="1" presStyleCnt="6">
        <dgm:presLayoutVars>
          <dgm:bulletEnabled val="1"/>
        </dgm:presLayoutVars>
      </dgm:prSet>
      <dgm:spPr/>
      <dgm:t>
        <a:bodyPr/>
        <a:lstStyle/>
        <a:p>
          <a:endParaRPr lang="fr-FR"/>
        </a:p>
      </dgm:t>
    </dgm:pt>
    <dgm:pt modelId="{B7A7312F-E7F8-4BEA-A3D9-E35C21FA1D27}" type="pres">
      <dgm:prSet presAssocID="{7FDDEB44-E2DB-4595-83BC-D07425ECA421}" presName="accent_2" presStyleCnt="0"/>
      <dgm:spPr/>
    </dgm:pt>
    <dgm:pt modelId="{BD1D9955-EEAD-4BCE-821B-BB064234AA10}" type="pres">
      <dgm:prSet presAssocID="{7FDDEB44-E2DB-4595-83BC-D07425ECA421}" presName="accentRepeatNode" presStyleLbl="solidFgAcc1" presStyleIdx="1" presStyleCnt="6"/>
      <dgm:spPr/>
      <dgm:t>
        <a:bodyPr/>
        <a:lstStyle/>
        <a:p>
          <a:endParaRPr lang="fr-FR"/>
        </a:p>
      </dgm:t>
    </dgm:pt>
    <dgm:pt modelId="{92EE7F60-4B55-4362-AD89-AB0FB8AEA6A4}" type="pres">
      <dgm:prSet presAssocID="{E3CF0BC2-A59F-4F97-B5F8-12F3AE6AA8AB}" presName="text_3" presStyleLbl="node1" presStyleIdx="2" presStyleCnt="6">
        <dgm:presLayoutVars>
          <dgm:bulletEnabled val="1"/>
        </dgm:presLayoutVars>
      </dgm:prSet>
      <dgm:spPr/>
      <dgm:t>
        <a:bodyPr/>
        <a:lstStyle/>
        <a:p>
          <a:endParaRPr lang="fr-FR"/>
        </a:p>
      </dgm:t>
    </dgm:pt>
    <dgm:pt modelId="{5E26F3FE-7818-41F0-B0B8-06BEA628457C}" type="pres">
      <dgm:prSet presAssocID="{E3CF0BC2-A59F-4F97-B5F8-12F3AE6AA8AB}" presName="accent_3" presStyleCnt="0"/>
      <dgm:spPr/>
    </dgm:pt>
    <dgm:pt modelId="{81379D86-BFB4-45FC-933C-703B1FDD26EB}" type="pres">
      <dgm:prSet presAssocID="{E3CF0BC2-A59F-4F97-B5F8-12F3AE6AA8AB}" presName="accentRepeatNode" presStyleLbl="solidFgAcc1" presStyleIdx="2" presStyleCnt="6"/>
      <dgm:spPr/>
    </dgm:pt>
    <dgm:pt modelId="{D4252FB7-F13B-46C8-9C27-9F8B72C6AF66}" type="pres">
      <dgm:prSet presAssocID="{8A82AD79-E55A-4F22-83D7-9B2514F25605}" presName="text_4" presStyleLbl="node1" presStyleIdx="3" presStyleCnt="6">
        <dgm:presLayoutVars>
          <dgm:bulletEnabled val="1"/>
        </dgm:presLayoutVars>
      </dgm:prSet>
      <dgm:spPr/>
      <dgm:t>
        <a:bodyPr/>
        <a:lstStyle/>
        <a:p>
          <a:endParaRPr lang="fr-FR"/>
        </a:p>
      </dgm:t>
    </dgm:pt>
    <dgm:pt modelId="{50122DED-DA13-4281-9FE1-18499FD99BB6}" type="pres">
      <dgm:prSet presAssocID="{8A82AD79-E55A-4F22-83D7-9B2514F25605}" presName="accent_4" presStyleCnt="0"/>
      <dgm:spPr/>
    </dgm:pt>
    <dgm:pt modelId="{2964F49B-7F84-47F0-8A06-7A85E5AE0C96}" type="pres">
      <dgm:prSet presAssocID="{8A82AD79-E55A-4F22-83D7-9B2514F25605}" presName="accentRepeatNode" presStyleLbl="solidFgAcc1" presStyleIdx="3" presStyleCnt="6"/>
      <dgm:spPr/>
    </dgm:pt>
    <dgm:pt modelId="{AAFD5D31-8E71-4D29-86B9-50CB0BD9B375}" type="pres">
      <dgm:prSet presAssocID="{70A110EA-0EE0-4902-A7B7-07D8791C7735}" presName="text_5" presStyleLbl="node1" presStyleIdx="4" presStyleCnt="6">
        <dgm:presLayoutVars>
          <dgm:bulletEnabled val="1"/>
        </dgm:presLayoutVars>
      </dgm:prSet>
      <dgm:spPr/>
      <dgm:t>
        <a:bodyPr/>
        <a:lstStyle/>
        <a:p>
          <a:endParaRPr lang="fr-FR"/>
        </a:p>
      </dgm:t>
    </dgm:pt>
    <dgm:pt modelId="{1F26D000-041D-4180-859A-288275B092CE}" type="pres">
      <dgm:prSet presAssocID="{70A110EA-0EE0-4902-A7B7-07D8791C7735}" presName="accent_5" presStyleCnt="0"/>
      <dgm:spPr/>
    </dgm:pt>
    <dgm:pt modelId="{AE33F861-C3E9-474C-964D-326F96277B37}" type="pres">
      <dgm:prSet presAssocID="{70A110EA-0EE0-4902-A7B7-07D8791C7735}" presName="accentRepeatNode" presStyleLbl="solidFgAcc1" presStyleIdx="4" presStyleCnt="6"/>
      <dgm:spPr/>
    </dgm:pt>
    <dgm:pt modelId="{62E4C1A5-A9F3-4DD0-8ADE-73DAD75BFB7C}" type="pres">
      <dgm:prSet presAssocID="{3AEA6551-B317-4688-BF63-006B4BC63012}" presName="text_6" presStyleLbl="node1" presStyleIdx="5" presStyleCnt="6">
        <dgm:presLayoutVars>
          <dgm:bulletEnabled val="1"/>
        </dgm:presLayoutVars>
      </dgm:prSet>
      <dgm:spPr/>
      <dgm:t>
        <a:bodyPr/>
        <a:lstStyle/>
        <a:p>
          <a:endParaRPr lang="fr-FR"/>
        </a:p>
      </dgm:t>
    </dgm:pt>
    <dgm:pt modelId="{E6261C36-9B00-4227-A210-587CE28FAAFB}" type="pres">
      <dgm:prSet presAssocID="{3AEA6551-B317-4688-BF63-006B4BC63012}" presName="accent_6" presStyleCnt="0"/>
      <dgm:spPr/>
    </dgm:pt>
    <dgm:pt modelId="{B59D45E3-8D8D-4F0D-BA9B-406BF6A19760}" type="pres">
      <dgm:prSet presAssocID="{3AEA6551-B317-4688-BF63-006B4BC63012}" presName="accentRepeatNode" presStyleLbl="solidFgAcc1" presStyleIdx="5" presStyleCnt="6"/>
      <dgm:spPr>
        <a:solidFill>
          <a:srgbClr val="FFC000"/>
        </a:solidFill>
      </dgm:spPr>
      <dgm:t>
        <a:bodyPr/>
        <a:lstStyle/>
        <a:p>
          <a:endParaRPr lang="fr-FR"/>
        </a:p>
      </dgm:t>
    </dgm:pt>
  </dgm:ptLst>
  <dgm:cxnLst>
    <dgm:cxn modelId="{4EEB87E2-BFDF-4329-BBDF-EE04CDF63A5C}" srcId="{EBA8E1CA-67AF-4B07-AB1D-63F69868A526}" destId="{7FDDEB44-E2DB-4595-83BC-D07425ECA421}" srcOrd="1" destOrd="0" parTransId="{F89A80E1-3458-478A-9765-D43BB26561D0}" sibTransId="{51AB0FD1-0243-4C4D-ACE5-56F984615F53}"/>
    <dgm:cxn modelId="{25C18A0D-4F4B-41BA-9BD8-1FF47DBAA135}" srcId="{EBA8E1CA-67AF-4B07-AB1D-63F69868A526}" destId="{8A82AD79-E55A-4F22-83D7-9B2514F25605}" srcOrd="3" destOrd="0" parTransId="{631C86CF-BF8E-45A3-A4CD-2743228D205B}" sibTransId="{AB98C55A-0F24-4ECE-993D-AB3EC1E43CE5}"/>
    <dgm:cxn modelId="{57B3CFAD-3ADB-4E2C-86C7-E8A1987546A5}" srcId="{EBA8E1CA-67AF-4B07-AB1D-63F69868A526}" destId="{87AFBA23-0D21-4210-8A43-515AA1CBE3E6}" srcOrd="0" destOrd="0" parTransId="{C7BDA62C-526A-45E9-8B46-5F22386E6A85}" sibTransId="{96207A96-F220-446C-89F2-B4274802ED6E}"/>
    <dgm:cxn modelId="{D137D28B-268A-499A-9951-0AC58BB446F4}" srcId="{EBA8E1CA-67AF-4B07-AB1D-63F69868A526}" destId="{70A110EA-0EE0-4902-A7B7-07D8791C7735}" srcOrd="4" destOrd="0" parTransId="{7262AE12-C1CB-4025-B0B2-33497B5DF9DE}" sibTransId="{F08B805A-15D5-4F1E-8148-F0361C79A014}"/>
    <dgm:cxn modelId="{1EE209AC-5C3C-4ACB-8CA0-AFC3CCC04073}" srcId="{EBA8E1CA-67AF-4B07-AB1D-63F69868A526}" destId="{3AEA6551-B317-4688-BF63-006B4BC63012}" srcOrd="5" destOrd="0" parTransId="{1B4DA741-E4E7-4E67-86BB-76FDC2BC8801}" sibTransId="{79C611E8-4A46-4CC1-B0C9-2EB55CB484B6}"/>
    <dgm:cxn modelId="{6134DF89-D721-4A40-BFC4-A3E587F6896E}" type="presOf" srcId="{3AEA6551-B317-4688-BF63-006B4BC63012}" destId="{62E4C1A5-A9F3-4DD0-8ADE-73DAD75BFB7C}" srcOrd="0" destOrd="0" presId="urn:microsoft.com/office/officeart/2008/layout/VerticalCurvedList"/>
    <dgm:cxn modelId="{8ACC0E1B-7745-4C29-AF87-1A2DC89ACF8F}" type="presOf" srcId="{E3CF0BC2-A59F-4F97-B5F8-12F3AE6AA8AB}" destId="{92EE7F60-4B55-4362-AD89-AB0FB8AEA6A4}" srcOrd="0" destOrd="0" presId="urn:microsoft.com/office/officeart/2008/layout/VerticalCurvedList"/>
    <dgm:cxn modelId="{83AF582F-2CA8-4171-A6B6-01DD5CA24676}" type="presOf" srcId="{87AFBA23-0D21-4210-8A43-515AA1CBE3E6}" destId="{9715726D-4144-48B1-AF62-64438DB44EAB}" srcOrd="0" destOrd="0" presId="urn:microsoft.com/office/officeart/2008/layout/VerticalCurvedList"/>
    <dgm:cxn modelId="{4CF5628E-D487-46F4-8D3A-6986544D8038}" type="presOf" srcId="{70A110EA-0EE0-4902-A7B7-07D8791C7735}" destId="{AAFD5D31-8E71-4D29-86B9-50CB0BD9B375}" srcOrd="0" destOrd="0" presId="urn:microsoft.com/office/officeart/2008/layout/VerticalCurvedList"/>
    <dgm:cxn modelId="{ED079B13-173E-452E-B2BC-4EC7830E19F5}" type="presOf" srcId="{7FDDEB44-E2DB-4595-83BC-D07425ECA421}" destId="{BFA44E3C-7C00-4849-A707-8D56AA484137}" srcOrd="0" destOrd="0" presId="urn:microsoft.com/office/officeart/2008/layout/VerticalCurvedList"/>
    <dgm:cxn modelId="{DED967C5-20FA-4DE9-8C31-7C43F6C439AC}" type="presOf" srcId="{8A82AD79-E55A-4F22-83D7-9B2514F25605}" destId="{D4252FB7-F13B-46C8-9C27-9F8B72C6AF66}" srcOrd="0" destOrd="0" presId="urn:microsoft.com/office/officeart/2008/layout/VerticalCurvedList"/>
    <dgm:cxn modelId="{7F89C4B3-34ED-4822-8B6B-94D35C7E3A58}" srcId="{EBA8E1CA-67AF-4B07-AB1D-63F69868A526}" destId="{E3CF0BC2-A59F-4F97-B5F8-12F3AE6AA8AB}" srcOrd="2" destOrd="0" parTransId="{783568F1-187D-4AD3-BC76-DB733BFC39FC}" sibTransId="{76AC83C7-F1D6-4034-899E-A512C229C5C8}"/>
    <dgm:cxn modelId="{39FC5C41-6584-47CA-940E-049509302341}" type="presOf" srcId="{96207A96-F220-446C-89F2-B4274802ED6E}" destId="{101855F0-C97A-48C2-B081-66BE6D439AFF}" srcOrd="0" destOrd="0" presId="urn:microsoft.com/office/officeart/2008/layout/VerticalCurvedList"/>
    <dgm:cxn modelId="{C51D0395-989F-479F-9EF3-3904778F7D61}" type="presOf" srcId="{EBA8E1CA-67AF-4B07-AB1D-63F69868A526}" destId="{70E1AACE-9FF9-4E20-8FAB-911BCF2391BD}" srcOrd="0" destOrd="0" presId="urn:microsoft.com/office/officeart/2008/layout/VerticalCurvedList"/>
    <dgm:cxn modelId="{9314039E-5944-41FF-A5F4-C08D5DF6272E}" type="presParOf" srcId="{70E1AACE-9FF9-4E20-8FAB-911BCF2391BD}" destId="{555F1D4F-BBC6-4EEF-A428-34EA1536C998}" srcOrd="0" destOrd="0" presId="urn:microsoft.com/office/officeart/2008/layout/VerticalCurvedList"/>
    <dgm:cxn modelId="{F4527C46-7DFF-4A59-829D-BD71C7934138}" type="presParOf" srcId="{555F1D4F-BBC6-4EEF-A428-34EA1536C998}" destId="{196996A3-41B3-41C9-8829-4AF2C3E55C53}" srcOrd="0" destOrd="0" presId="urn:microsoft.com/office/officeart/2008/layout/VerticalCurvedList"/>
    <dgm:cxn modelId="{BA7CBBDA-D90D-4109-8776-7B0F607471CF}" type="presParOf" srcId="{196996A3-41B3-41C9-8829-4AF2C3E55C53}" destId="{8CB41018-9789-4734-A227-832AAA1F9B6F}" srcOrd="0" destOrd="0" presId="urn:microsoft.com/office/officeart/2008/layout/VerticalCurvedList"/>
    <dgm:cxn modelId="{6D8EFAE8-A1F3-4E51-831D-35FE58D9A7BE}" type="presParOf" srcId="{196996A3-41B3-41C9-8829-4AF2C3E55C53}" destId="{101855F0-C97A-48C2-B081-66BE6D439AFF}" srcOrd="1" destOrd="0" presId="urn:microsoft.com/office/officeart/2008/layout/VerticalCurvedList"/>
    <dgm:cxn modelId="{157F2C27-2482-4830-8B78-9F7FE4325B89}" type="presParOf" srcId="{196996A3-41B3-41C9-8829-4AF2C3E55C53}" destId="{8B41804C-D03E-4F66-94DE-12697C7ADF3E}" srcOrd="2" destOrd="0" presId="urn:microsoft.com/office/officeart/2008/layout/VerticalCurvedList"/>
    <dgm:cxn modelId="{7EEC11B3-5575-408F-944F-9D7462038851}" type="presParOf" srcId="{196996A3-41B3-41C9-8829-4AF2C3E55C53}" destId="{5AC2009E-A735-4C6C-BB0B-BBA6B2B49D00}" srcOrd="3" destOrd="0" presId="urn:microsoft.com/office/officeart/2008/layout/VerticalCurvedList"/>
    <dgm:cxn modelId="{4435B7EE-F3C2-4CCA-BC9E-77620F6CA106}" type="presParOf" srcId="{555F1D4F-BBC6-4EEF-A428-34EA1536C998}" destId="{9715726D-4144-48B1-AF62-64438DB44EAB}" srcOrd="1" destOrd="0" presId="urn:microsoft.com/office/officeart/2008/layout/VerticalCurvedList"/>
    <dgm:cxn modelId="{88087125-92D1-422C-9233-ACD5CF6AE1ED}" type="presParOf" srcId="{555F1D4F-BBC6-4EEF-A428-34EA1536C998}" destId="{4A8663CA-0583-4D67-9EDD-77E0BCF2B839}" srcOrd="2" destOrd="0" presId="urn:microsoft.com/office/officeart/2008/layout/VerticalCurvedList"/>
    <dgm:cxn modelId="{F6C089B0-1089-44EF-A73C-4E69F89D24AC}" type="presParOf" srcId="{4A8663CA-0583-4D67-9EDD-77E0BCF2B839}" destId="{1E57611E-4E3B-48AE-9134-0E43B37E9858}" srcOrd="0" destOrd="0" presId="urn:microsoft.com/office/officeart/2008/layout/VerticalCurvedList"/>
    <dgm:cxn modelId="{87FD0DF5-8579-4D2B-8617-E21269C174FD}" type="presParOf" srcId="{555F1D4F-BBC6-4EEF-A428-34EA1536C998}" destId="{BFA44E3C-7C00-4849-A707-8D56AA484137}" srcOrd="3" destOrd="0" presId="urn:microsoft.com/office/officeart/2008/layout/VerticalCurvedList"/>
    <dgm:cxn modelId="{70A82A20-A115-4EB2-A7F8-F04B7CFEEF29}" type="presParOf" srcId="{555F1D4F-BBC6-4EEF-A428-34EA1536C998}" destId="{B7A7312F-E7F8-4BEA-A3D9-E35C21FA1D27}" srcOrd="4" destOrd="0" presId="urn:microsoft.com/office/officeart/2008/layout/VerticalCurvedList"/>
    <dgm:cxn modelId="{E59E1F1D-F20F-43BE-AE7C-693CB0D05D71}" type="presParOf" srcId="{B7A7312F-E7F8-4BEA-A3D9-E35C21FA1D27}" destId="{BD1D9955-EEAD-4BCE-821B-BB064234AA10}" srcOrd="0" destOrd="0" presId="urn:microsoft.com/office/officeart/2008/layout/VerticalCurvedList"/>
    <dgm:cxn modelId="{AB29FC5F-FE43-4342-9DCF-205B6BAC79D0}" type="presParOf" srcId="{555F1D4F-BBC6-4EEF-A428-34EA1536C998}" destId="{92EE7F60-4B55-4362-AD89-AB0FB8AEA6A4}" srcOrd="5" destOrd="0" presId="urn:microsoft.com/office/officeart/2008/layout/VerticalCurvedList"/>
    <dgm:cxn modelId="{7EFBDA9E-44C0-4F37-A7BC-7C756380A995}" type="presParOf" srcId="{555F1D4F-BBC6-4EEF-A428-34EA1536C998}" destId="{5E26F3FE-7818-41F0-B0B8-06BEA628457C}" srcOrd="6" destOrd="0" presId="urn:microsoft.com/office/officeart/2008/layout/VerticalCurvedList"/>
    <dgm:cxn modelId="{69106ACE-F8F7-4302-A50A-407AAD737302}" type="presParOf" srcId="{5E26F3FE-7818-41F0-B0B8-06BEA628457C}" destId="{81379D86-BFB4-45FC-933C-703B1FDD26EB}" srcOrd="0" destOrd="0" presId="urn:microsoft.com/office/officeart/2008/layout/VerticalCurvedList"/>
    <dgm:cxn modelId="{B65842DC-FDAD-4C8E-9102-C69A58F85378}" type="presParOf" srcId="{555F1D4F-BBC6-4EEF-A428-34EA1536C998}" destId="{D4252FB7-F13B-46C8-9C27-9F8B72C6AF66}" srcOrd="7" destOrd="0" presId="urn:microsoft.com/office/officeart/2008/layout/VerticalCurvedList"/>
    <dgm:cxn modelId="{A9B479B5-5487-4993-9A5B-84E018F415E1}" type="presParOf" srcId="{555F1D4F-BBC6-4EEF-A428-34EA1536C998}" destId="{50122DED-DA13-4281-9FE1-18499FD99BB6}" srcOrd="8" destOrd="0" presId="urn:microsoft.com/office/officeart/2008/layout/VerticalCurvedList"/>
    <dgm:cxn modelId="{DD7D4D28-9B38-4AA0-BA77-20816D8492D6}" type="presParOf" srcId="{50122DED-DA13-4281-9FE1-18499FD99BB6}" destId="{2964F49B-7F84-47F0-8A06-7A85E5AE0C96}" srcOrd="0" destOrd="0" presId="urn:microsoft.com/office/officeart/2008/layout/VerticalCurvedList"/>
    <dgm:cxn modelId="{DA298EC5-6610-4153-A522-D668520AEA7D}" type="presParOf" srcId="{555F1D4F-BBC6-4EEF-A428-34EA1536C998}" destId="{AAFD5D31-8E71-4D29-86B9-50CB0BD9B375}" srcOrd="9" destOrd="0" presId="urn:microsoft.com/office/officeart/2008/layout/VerticalCurvedList"/>
    <dgm:cxn modelId="{AB773D67-3523-42E4-8996-BB70D35DE622}" type="presParOf" srcId="{555F1D4F-BBC6-4EEF-A428-34EA1536C998}" destId="{1F26D000-041D-4180-859A-288275B092CE}" srcOrd="10" destOrd="0" presId="urn:microsoft.com/office/officeart/2008/layout/VerticalCurvedList"/>
    <dgm:cxn modelId="{13F9E431-590F-4635-BD7A-D89EF4D484FD}" type="presParOf" srcId="{1F26D000-041D-4180-859A-288275B092CE}" destId="{AE33F861-C3E9-474C-964D-326F96277B37}" srcOrd="0" destOrd="0" presId="urn:microsoft.com/office/officeart/2008/layout/VerticalCurvedList"/>
    <dgm:cxn modelId="{4CF1015D-1C3F-4AA2-BB22-CDBC8DC70A7C}" type="presParOf" srcId="{555F1D4F-BBC6-4EEF-A428-34EA1536C998}" destId="{62E4C1A5-A9F3-4DD0-8ADE-73DAD75BFB7C}" srcOrd="11" destOrd="0" presId="urn:microsoft.com/office/officeart/2008/layout/VerticalCurvedList"/>
    <dgm:cxn modelId="{454E3D0E-4DA2-4894-9BB5-8846EC308D84}" type="presParOf" srcId="{555F1D4F-BBC6-4EEF-A428-34EA1536C998}" destId="{E6261C36-9B00-4227-A210-587CE28FAAFB}" srcOrd="12" destOrd="0" presId="urn:microsoft.com/office/officeart/2008/layout/VerticalCurvedList"/>
    <dgm:cxn modelId="{0E259B93-8880-43C8-A8AC-F7612B61B6EF}" type="presParOf" srcId="{E6261C36-9B00-4227-A210-587CE28FAAFB}" destId="{B59D45E3-8D8D-4F0D-BA9B-406BF6A19760}"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BB22362-20A2-4507-A768-AD119344C97C}" type="doc">
      <dgm:prSet loTypeId="urn:microsoft.com/office/officeart/2008/layout/SquareAccentList" loCatId="list" qsTypeId="urn:microsoft.com/office/officeart/2005/8/quickstyle/simple2" qsCatId="simple" csTypeId="urn:microsoft.com/office/officeart/2005/8/colors/accent1_4" csCatId="accent1" phldr="1"/>
      <dgm:spPr/>
      <dgm:t>
        <a:bodyPr/>
        <a:lstStyle/>
        <a:p>
          <a:endParaRPr lang="fr-FR"/>
        </a:p>
      </dgm:t>
    </dgm:pt>
    <dgm:pt modelId="{DC7D431A-F84F-4A80-AF44-B30CA861E6B5}">
      <dgm:prSet custT="1"/>
      <dgm:spPr/>
      <dgm:t>
        <a:bodyPr/>
        <a:lstStyle/>
        <a:p>
          <a:r>
            <a:rPr lang="ar-MA" sz="1800" dirty="0" smtClean="0"/>
            <a:t>المصالح المركزية </a:t>
          </a:r>
          <a:endParaRPr lang="fr-FR" sz="1800" dirty="0"/>
        </a:p>
      </dgm:t>
    </dgm:pt>
    <dgm:pt modelId="{087E0290-1D13-4394-BD75-9093B6EFA1CE}" type="parTrans" cxnId="{2B92D2EA-D4B3-4B28-8E90-7B7395E0EADB}">
      <dgm:prSet/>
      <dgm:spPr/>
      <dgm:t>
        <a:bodyPr/>
        <a:lstStyle/>
        <a:p>
          <a:endParaRPr lang="fr-FR" sz="1800"/>
        </a:p>
      </dgm:t>
    </dgm:pt>
    <dgm:pt modelId="{F87C3750-0CC9-43F2-883A-D54E6A820A07}" type="sibTrans" cxnId="{2B92D2EA-D4B3-4B28-8E90-7B7395E0EADB}">
      <dgm:prSet/>
      <dgm:spPr/>
      <dgm:t>
        <a:bodyPr/>
        <a:lstStyle/>
        <a:p>
          <a:endParaRPr lang="fr-FR" sz="1800"/>
        </a:p>
      </dgm:t>
    </dgm:pt>
    <dgm:pt modelId="{1831ECFC-1D71-4396-BC5F-B5D8641BB5CF}">
      <dgm:prSet custT="1"/>
      <dgm:spPr/>
      <dgm:t>
        <a:bodyPr/>
        <a:lstStyle/>
        <a:p>
          <a:r>
            <a:rPr lang="ar-MA" sz="1800" dirty="0" smtClean="0"/>
            <a:t>تطوير المنظومة والصيانة </a:t>
          </a:r>
          <a:endParaRPr lang="fr-FR" sz="1800" dirty="0"/>
        </a:p>
      </dgm:t>
    </dgm:pt>
    <dgm:pt modelId="{7590C5FF-2B03-4C0F-8B28-A70959CD6CC1}" type="parTrans" cxnId="{9663DF01-B56B-4BE4-B686-2C61F650378B}">
      <dgm:prSet/>
      <dgm:spPr/>
      <dgm:t>
        <a:bodyPr/>
        <a:lstStyle/>
        <a:p>
          <a:endParaRPr lang="fr-FR" sz="1800"/>
        </a:p>
      </dgm:t>
    </dgm:pt>
    <dgm:pt modelId="{50F4D570-17EE-4112-8D3F-4315282195F6}" type="sibTrans" cxnId="{9663DF01-B56B-4BE4-B686-2C61F650378B}">
      <dgm:prSet/>
      <dgm:spPr/>
      <dgm:t>
        <a:bodyPr/>
        <a:lstStyle/>
        <a:p>
          <a:endParaRPr lang="fr-FR" sz="1800"/>
        </a:p>
      </dgm:t>
    </dgm:pt>
    <dgm:pt modelId="{67C321CF-6FBB-4A77-9A87-471E4887795B}">
      <dgm:prSet custT="1"/>
      <dgm:spPr/>
      <dgm:t>
        <a:bodyPr/>
        <a:lstStyle/>
        <a:p>
          <a:r>
            <a:rPr lang="ar-SA" sz="1800" b="0" dirty="0" smtClean="0"/>
            <a:t>استضافة الحلول المعلوماتية</a:t>
          </a:r>
          <a:endParaRPr lang="fr-FR" sz="1800" b="0" dirty="0"/>
        </a:p>
      </dgm:t>
    </dgm:pt>
    <dgm:pt modelId="{9715F3A4-A8A4-4213-AD1C-2942C87D2D53}" type="parTrans" cxnId="{32E0F240-0144-4E17-BA84-35BFCB7751C7}">
      <dgm:prSet/>
      <dgm:spPr/>
      <dgm:t>
        <a:bodyPr/>
        <a:lstStyle/>
        <a:p>
          <a:endParaRPr lang="fr-FR" sz="1800"/>
        </a:p>
      </dgm:t>
    </dgm:pt>
    <dgm:pt modelId="{3E50E9BF-BD4B-426C-BCD7-142341FE1545}" type="sibTrans" cxnId="{32E0F240-0144-4E17-BA84-35BFCB7751C7}">
      <dgm:prSet/>
      <dgm:spPr/>
      <dgm:t>
        <a:bodyPr/>
        <a:lstStyle/>
        <a:p>
          <a:endParaRPr lang="fr-FR" sz="1800"/>
        </a:p>
      </dgm:t>
    </dgm:pt>
    <dgm:pt modelId="{0ABC8E58-182A-4E89-90A4-C0FC790397D6}">
      <dgm:prSet custT="1"/>
      <dgm:spPr/>
      <dgm:t>
        <a:bodyPr/>
        <a:lstStyle/>
        <a:p>
          <a:r>
            <a:rPr lang="ar-MA" sz="1800" dirty="0" smtClean="0"/>
            <a:t>توحيد خاصيات التجهيزات </a:t>
          </a:r>
          <a:endParaRPr lang="fr-FR" sz="1800" dirty="0"/>
        </a:p>
      </dgm:t>
    </dgm:pt>
    <dgm:pt modelId="{ED88B2A3-A3A7-4060-887A-45D272E8127C}" type="parTrans" cxnId="{77FE96A3-5BD8-4E36-99CB-CE5D2CC7CD8C}">
      <dgm:prSet/>
      <dgm:spPr/>
      <dgm:t>
        <a:bodyPr/>
        <a:lstStyle/>
        <a:p>
          <a:endParaRPr lang="fr-FR" sz="1800"/>
        </a:p>
      </dgm:t>
    </dgm:pt>
    <dgm:pt modelId="{40D8B480-0CA2-4365-B94B-BBB4C5B210E8}" type="sibTrans" cxnId="{77FE96A3-5BD8-4E36-99CB-CE5D2CC7CD8C}">
      <dgm:prSet/>
      <dgm:spPr/>
      <dgm:t>
        <a:bodyPr/>
        <a:lstStyle/>
        <a:p>
          <a:endParaRPr lang="fr-FR" sz="1800"/>
        </a:p>
      </dgm:t>
    </dgm:pt>
    <dgm:pt modelId="{3B52A9F1-1570-4E42-83A2-202479207E7F}">
      <dgm:prSet custT="1"/>
      <dgm:spPr/>
      <dgm:t>
        <a:bodyPr/>
        <a:lstStyle/>
        <a:p>
          <a:pPr algn="r" rtl="1"/>
          <a:r>
            <a:rPr lang="ar-SA" sz="1800" b="0" dirty="0" smtClean="0"/>
            <a:t>مأسسة المهام والعمليات</a:t>
          </a:r>
          <a:r>
            <a:rPr lang="ar-MA" sz="1800" b="0" dirty="0" smtClean="0"/>
            <a:t> و</a:t>
          </a:r>
          <a:r>
            <a:rPr lang="ar-SA" sz="1800" b="0" dirty="0" smtClean="0"/>
            <a:t>توحيد المساطر </a:t>
          </a:r>
          <a:endParaRPr lang="fr-FR" sz="1800" b="0" dirty="0"/>
        </a:p>
      </dgm:t>
    </dgm:pt>
    <dgm:pt modelId="{2D83890A-6A37-49B3-B7F5-B41FDA23237D}" type="parTrans" cxnId="{DACE3981-4F1C-4F20-BEA7-CA32EC4469EF}">
      <dgm:prSet/>
      <dgm:spPr/>
      <dgm:t>
        <a:bodyPr/>
        <a:lstStyle/>
        <a:p>
          <a:endParaRPr lang="fr-FR" sz="1800"/>
        </a:p>
      </dgm:t>
    </dgm:pt>
    <dgm:pt modelId="{5A3E07D5-E1BB-41D9-91D5-926677902A99}" type="sibTrans" cxnId="{DACE3981-4F1C-4F20-BEA7-CA32EC4469EF}">
      <dgm:prSet/>
      <dgm:spPr/>
      <dgm:t>
        <a:bodyPr/>
        <a:lstStyle/>
        <a:p>
          <a:endParaRPr lang="fr-FR" sz="1800"/>
        </a:p>
      </dgm:t>
    </dgm:pt>
    <dgm:pt modelId="{27C6CE6A-6C3D-4BF6-94D6-27374A817025}">
      <dgm:prSet custT="1"/>
      <dgm:spPr/>
      <dgm:t>
        <a:bodyPr/>
        <a:lstStyle/>
        <a:p>
          <a:r>
            <a:rPr lang="ar-SA" sz="1800" b="0" dirty="0" smtClean="0"/>
            <a:t>تكوين المكونين</a:t>
          </a:r>
          <a:endParaRPr lang="fr-FR" sz="1800" b="0" dirty="0"/>
        </a:p>
      </dgm:t>
    </dgm:pt>
    <dgm:pt modelId="{93F37468-D636-4C4F-93CA-A4A8570FE3CC}" type="parTrans" cxnId="{AE22FB47-5CD1-45E3-9E57-6A2337A3BB0E}">
      <dgm:prSet/>
      <dgm:spPr/>
      <dgm:t>
        <a:bodyPr/>
        <a:lstStyle/>
        <a:p>
          <a:endParaRPr lang="fr-FR" sz="1800"/>
        </a:p>
      </dgm:t>
    </dgm:pt>
    <dgm:pt modelId="{6792525F-B86D-4011-A345-8C1756039BE1}" type="sibTrans" cxnId="{AE22FB47-5CD1-45E3-9E57-6A2337A3BB0E}">
      <dgm:prSet/>
      <dgm:spPr/>
      <dgm:t>
        <a:bodyPr/>
        <a:lstStyle/>
        <a:p>
          <a:endParaRPr lang="fr-FR" sz="1800"/>
        </a:p>
      </dgm:t>
    </dgm:pt>
    <dgm:pt modelId="{6408B152-DB60-4590-AE48-AA98AA9E9659}">
      <dgm:prSet custT="1"/>
      <dgm:spPr/>
      <dgm:t>
        <a:bodyPr/>
        <a:lstStyle/>
        <a:p>
          <a:r>
            <a:rPr lang="ar-MA" sz="1800" dirty="0" smtClean="0"/>
            <a:t>الدعم التقني على الخط </a:t>
          </a:r>
          <a:endParaRPr lang="fr-FR" sz="1800" dirty="0" smtClean="0"/>
        </a:p>
      </dgm:t>
    </dgm:pt>
    <dgm:pt modelId="{1EFBB794-0C61-46BC-BDF0-E9CC03DE3284}" type="parTrans" cxnId="{85B9D916-CA20-4499-81D8-25258B54F455}">
      <dgm:prSet/>
      <dgm:spPr/>
      <dgm:t>
        <a:bodyPr/>
        <a:lstStyle/>
        <a:p>
          <a:endParaRPr lang="fr-FR" sz="1800"/>
        </a:p>
      </dgm:t>
    </dgm:pt>
    <dgm:pt modelId="{C109ADED-5B53-437F-B2F5-B9633CED1169}" type="sibTrans" cxnId="{85B9D916-CA20-4499-81D8-25258B54F455}">
      <dgm:prSet/>
      <dgm:spPr/>
      <dgm:t>
        <a:bodyPr/>
        <a:lstStyle/>
        <a:p>
          <a:endParaRPr lang="fr-FR" sz="1800"/>
        </a:p>
      </dgm:t>
    </dgm:pt>
    <dgm:pt modelId="{5BA44175-5889-4FBF-9ABD-294E83249D3D}">
      <dgm:prSet custT="1"/>
      <dgm:spPr/>
      <dgm:t>
        <a:bodyPr/>
        <a:lstStyle/>
        <a:p>
          <a:pPr rtl="0"/>
          <a:r>
            <a:rPr lang="ar-MA" sz="1800" dirty="0" smtClean="0"/>
            <a:t>الأكاديميات الجهوية للتربية والتكوين </a:t>
          </a:r>
          <a:endParaRPr lang="fr-FR" sz="1800" dirty="0" smtClean="0"/>
        </a:p>
      </dgm:t>
    </dgm:pt>
    <dgm:pt modelId="{396B612B-170A-4292-9990-C064C1CE39AE}" type="parTrans" cxnId="{7D0612D4-DA50-4E0B-9A48-89A82125F133}">
      <dgm:prSet/>
      <dgm:spPr/>
      <dgm:t>
        <a:bodyPr/>
        <a:lstStyle/>
        <a:p>
          <a:endParaRPr lang="fr-FR" sz="1800"/>
        </a:p>
      </dgm:t>
    </dgm:pt>
    <dgm:pt modelId="{AFD3F4B7-3E47-49A5-9B5A-C3FB0F58BEE5}" type="sibTrans" cxnId="{7D0612D4-DA50-4E0B-9A48-89A82125F133}">
      <dgm:prSet/>
      <dgm:spPr/>
      <dgm:t>
        <a:bodyPr/>
        <a:lstStyle/>
        <a:p>
          <a:endParaRPr lang="fr-FR" sz="1800"/>
        </a:p>
      </dgm:t>
    </dgm:pt>
    <dgm:pt modelId="{CBDBD2CA-C629-483F-AFEE-FD28C7975FBB}">
      <dgm:prSet custT="1"/>
      <dgm:spPr/>
      <dgm:t>
        <a:bodyPr/>
        <a:lstStyle/>
        <a:p>
          <a:pPr rtl="0"/>
          <a:r>
            <a:rPr lang="ar-SA" sz="1800" b="0" dirty="0" smtClean="0"/>
            <a:t>الإرساء الفعلي لمنظومة</a:t>
          </a:r>
          <a:endParaRPr lang="fr-FR" sz="1800" b="0" dirty="0"/>
        </a:p>
      </dgm:t>
    </dgm:pt>
    <dgm:pt modelId="{563C3ECE-ECFD-4D34-A4C5-EC30B33A6D96}" type="parTrans" cxnId="{0B609943-51F6-4FAD-83B2-8B3D86AEFCEC}">
      <dgm:prSet/>
      <dgm:spPr/>
      <dgm:t>
        <a:bodyPr/>
        <a:lstStyle/>
        <a:p>
          <a:endParaRPr lang="fr-FR" sz="1800"/>
        </a:p>
      </dgm:t>
    </dgm:pt>
    <dgm:pt modelId="{325B8665-725F-4B45-B93C-D0A43CD60A2B}" type="sibTrans" cxnId="{0B609943-51F6-4FAD-83B2-8B3D86AEFCEC}">
      <dgm:prSet/>
      <dgm:spPr/>
      <dgm:t>
        <a:bodyPr/>
        <a:lstStyle/>
        <a:p>
          <a:endParaRPr lang="fr-FR" sz="1800"/>
        </a:p>
      </dgm:t>
    </dgm:pt>
    <dgm:pt modelId="{2EDBC48D-AD4A-4D59-B5B8-E5137620C20F}">
      <dgm:prSet custT="1"/>
      <dgm:spPr/>
      <dgm:t>
        <a:bodyPr/>
        <a:lstStyle/>
        <a:p>
          <a:r>
            <a:rPr lang="ar-SA" sz="1800" b="0" dirty="0" smtClean="0"/>
            <a:t>تكوين المستعملين </a:t>
          </a:r>
          <a:endParaRPr lang="fr-FR" sz="1800" b="0" dirty="0"/>
        </a:p>
      </dgm:t>
    </dgm:pt>
    <dgm:pt modelId="{AA78A97C-B867-461D-9433-FDB57E8ABB59}" type="parTrans" cxnId="{7B52746B-A1E8-400B-8A46-F34C30BDEA62}">
      <dgm:prSet/>
      <dgm:spPr/>
      <dgm:t>
        <a:bodyPr/>
        <a:lstStyle/>
        <a:p>
          <a:endParaRPr lang="fr-FR" sz="1800"/>
        </a:p>
      </dgm:t>
    </dgm:pt>
    <dgm:pt modelId="{594D6A77-302E-454E-9D7F-384014503FCD}" type="sibTrans" cxnId="{7B52746B-A1E8-400B-8A46-F34C30BDEA62}">
      <dgm:prSet/>
      <dgm:spPr/>
      <dgm:t>
        <a:bodyPr/>
        <a:lstStyle/>
        <a:p>
          <a:endParaRPr lang="fr-FR" sz="1800"/>
        </a:p>
      </dgm:t>
    </dgm:pt>
    <dgm:pt modelId="{E5F19F71-66F5-49C7-A83F-C579663D9FF3}">
      <dgm:prSet custT="1"/>
      <dgm:spPr/>
      <dgm:t>
        <a:bodyPr/>
        <a:lstStyle/>
        <a:p>
          <a:r>
            <a:rPr lang="ar-MA" sz="1800" dirty="0" smtClean="0"/>
            <a:t>الدعم التقني عن قرب </a:t>
          </a:r>
          <a:endParaRPr lang="fr-FR" sz="1800" dirty="0"/>
        </a:p>
      </dgm:t>
    </dgm:pt>
    <dgm:pt modelId="{C321D761-9F99-417F-A3DF-4514999C759B}" type="parTrans" cxnId="{112956A2-4547-412D-A54A-1A152C2FEB30}">
      <dgm:prSet/>
      <dgm:spPr/>
      <dgm:t>
        <a:bodyPr/>
        <a:lstStyle/>
        <a:p>
          <a:endParaRPr lang="fr-FR" sz="1800"/>
        </a:p>
      </dgm:t>
    </dgm:pt>
    <dgm:pt modelId="{36E303BB-8FCB-4DF4-B544-3D8BDEC68172}" type="sibTrans" cxnId="{112956A2-4547-412D-A54A-1A152C2FEB30}">
      <dgm:prSet/>
      <dgm:spPr/>
      <dgm:t>
        <a:bodyPr/>
        <a:lstStyle/>
        <a:p>
          <a:endParaRPr lang="fr-FR" sz="1800"/>
        </a:p>
      </dgm:t>
    </dgm:pt>
    <dgm:pt modelId="{9CB0E3FF-9C3D-4DF4-B1E5-350E7AA49964}">
      <dgm:prSet custT="1"/>
      <dgm:spPr/>
      <dgm:t>
        <a:bodyPr/>
        <a:lstStyle/>
        <a:p>
          <a:pPr algn="r" rtl="1"/>
          <a:r>
            <a:rPr lang="ar-SA" sz="1800" b="0" dirty="0" smtClean="0"/>
            <a:t>الإدلاء باقتراحات من أجل </a:t>
          </a:r>
          <a:r>
            <a:rPr lang="ar-MA" sz="1800" b="0" dirty="0" smtClean="0"/>
            <a:t>ال</a:t>
          </a:r>
          <a:r>
            <a:rPr lang="ar-SA" sz="1800" b="0" dirty="0" smtClean="0"/>
            <a:t>تطوير</a:t>
          </a:r>
          <a:endParaRPr lang="fr-FR" sz="1800" b="0" dirty="0" smtClean="0"/>
        </a:p>
      </dgm:t>
    </dgm:pt>
    <dgm:pt modelId="{61D67782-4B87-4937-A6D6-825DAE2F37F2}" type="parTrans" cxnId="{A28AB84B-8DAE-484F-811C-2DF5590B578B}">
      <dgm:prSet/>
      <dgm:spPr/>
      <dgm:t>
        <a:bodyPr/>
        <a:lstStyle/>
        <a:p>
          <a:endParaRPr lang="fr-FR" sz="1800"/>
        </a:p>
      </dgm:t>
    </dgm:pt>
    <dgm:pt modelId="{9C62DF85-CD80-4457-A841-704A9AF326C5}" type="sibTrans" cxnId="{A28AB84B-8DAE-484F-811C-2DF5590B578B}">
      <dgm:prSet/>
      <dgm:spPr/>
      <dgm:t>
        <a:bodyPr/>
        <a:lstStyle/>
        <a:p>
          <a:endParaRPr lang="fr-FR" sz="1800"/>
        </a:p>
      </dgm:t>
    </dgm:pt>
    <dgm:pt modelId="{F340B7B9-10A6-41BC-89EB-EDDBC6E632C5}">
      <dgm:prSet custT="1"/>
      <dgm:spPr/>
      <dgm:t>
        <a:bodyPr/>
        <a:lstStyle/>
        <a:p>
          <a:r>
            <a:rPr lang="ar-MA" sz="1800" dirty="0" smtClean="0"/>
            <a:t>تطوير الاستعمالات  </a:t>
          </a:r>
          <a:endParaRPr lang="fr-FR" sz="1800" dirty="0" smtClean="0"/>
        </a:p>
      </dgm:t>
    </dgm:pt>
    <dgm:pt modelId="{76875600-3594-432B-93DC-782187127EAC}" type="parTrans" cxnId="{A2D3330B-A70B-4AEF-8F2F-385FF2B06CBB}">
      <dgm:prSet/>
      <dgm:spPr/>
      <dgm:t>
        <a:bodyPr/>
        <a:lstStyle/>
        <a:p>
          <a:endParaRPr lang="fr-FR"/>
        </a:p>
      </dgm:t>
    </dgm:pt>
    <dgm:pt modelId="{9FCB0CE1-4B8C-4AA2-8D45-5671C6B27991}" type="sibTrans" cxnId="{A2D3330B-A70B-4AEF-8F2F-385FF2B06CBB}">
      <dgm:prSet/>
      <dgm:spPr/>
      <dgm:t>
        <a:bodyPr/>
        <a:lstStyle/>
        <a:p>
          <a:endParaRPr lang="fr-FR"/>
        </a:p>
      </dgm:t>
    </dgm:pt>
    <dgm:pt modelId="{308CB362-537E-4F01-BFCD-5D2069EFA3C9}">
      <dgm:prSet custT="1"/>
      <dgm:spPr/>
      <dgm:t>
        <a:bodyPr/>
        <a:lstStyle/>
        <a:p>
          <a:r>
            <a:rPr lang="ar-MA" sz="1800" dirty="0" smtClean="0"/>
            <a:t>التجهيز المعلوماتي للمؤسسات والربط</a:t>
          </a:r>
          <a:endParaRPr lang="fr-FR" sz="1800" dirty="0"/>
        </a:p>
      </dgm:t>
    </dgm:pt>
    <dgm:pt modelId="{F4C04731-AC61-4FA8-9CC5-5301559F33BC}" type="parTrans" cxnId="{F77010B5-CE48-4522-974F-D21277CAB91D}">
      <dgm:prSet/>
      <dgm:spPr/>
      <dgm:t>
        <a:bodyPr/>
        <a:lstStyle/>
        <a:p>
          <a:endParaRPr lang="fr-FR"/>
        </a:p>
      </dgm:t>
    </dgm:pt>
    <dgm:pt modelId="{194D6C32-4C06-40A7-882B-44C8131E3145}" type="sibTrans" cxnId="{F77010B5-CE48-4522-974F-D21277CAB91D}">
      <dgm:prSet/>
      <dgm:spPr/>
      <dgm:t>
        <a:bodyPr/>
        <a:lstStyle/>
        <a:p>
          <a:endParaRPr lang="fr-FR"/>
        </a:p>
      </dgm:t>
    </dgm:pt>
    <dgm:pt modelId="{362A79B4-E576-47E1-AE1C-240BE01FBD42}" type="pres">
      <dgm:prSet presAssocID="{5BB22362-20A2-4507-A768-AD119344C97C}" presName="layout" presStyleCnt="0">
        <dgm:presLayoutVars>
          <dgm:chMax/>
          <dgm:chPref/>
          <dgm:dir val="rev"/>
          <dgm:resizeHandles/>
        </dgm:presLayoutVars>
      </dgm:prSet>
      <dgm:spPr/>
      <dgm:t>
        <a:bodyPr/>
        <a:lstStyle/>
        <a:p>
          <a:endParaRPr lang="fr-FR"/>
        </a:p>
      </dgm:t>
    </dgm:pt>
    <dgm:pt modelId="{534A2A1A-5CB1-4827-9054-9D4CA4174BAC}" type="pres">
      <dgm:prSet presAssocID="{DC7D431A-F84F-4A80-AF44-B30CA861E6B5}" presName="root" presStyleCnt="0">
        <dgm:presLayoutVars>
          <dgm:chMax/>
          <dgm:chPref/>
        </dgm:presLayoutVars>
      </dgm:prSet>
      <dgm:spPr/>
      <dgm:t>
        <a:bodyPr/>
        <a:lstStyle/>
        <a:p>
          <a:endParaRPr lang="fr-FR"/>
        </a:p>
      </dgm:t>
    </dgm:pt>
    <dgm:pt modelId="{20B07DF0-394C-4A53-8164-462CC248B261}" type="pres">
      <dgm:prSet presAssocID="{DC7D431A-F84F-4A80-AF44-B30CA861E6B5}" presName="rootComposite" presStyleCnt="0">
        <dgm:presLayoutVars/>
      </dgm:prSet>
      <dgm:spPr/>
      <dgm:t>
        <a:bodyPr/>
        <a:lstStyle/>
        <a:p>
          <a:endParaRPr lang="fr-FR"/>
        </a:p>
      </dgm:t>
    </dgm:pt>
    <dgm:pt modelId="{49241F66-1E8E-4DC7-9F4A-8F40684F09DF}" type="pres">
      <dgm:prSet presAssocID="{DC7D431A-F84F-4A80-AF44-B30CA861E6B5}" presName="ParentAccent" presStyleLbl="alignNode1" presStyleIdx="0" presStyleCnt="2"/>
      <dgm:spPr/>
      <dgm:t>
        <a:bodyPr/>
        <a:lstStyle/>
        <a:p>
          <a:endParaRPr lang="fr-FR"/>
        </a:p>
      </dgm:t>
    </dgm:pt>
    <dgm:pt modelId="{5C194D29-6A63-4BFE-9452-FC8A95AF34E4}" type="pres">
      <dgm:prSet presAssocID="{DC7D431A-F84F-4A80-AF44-B30CA861E6B5}" presName="ParentSmallAccent" presStyleLbl="fgAcc1" presStyleIdx="0" presStyleCnt="2"/>
      <dgm:spPr/>
      <dgm:t>
        <a:bodyPr/>
        <a:lstStyle/>
        <a:p>
          <a:endParaRPr lang="fr-FR"/>
        </a:p>
      </dgm:t>
    </dgm:pt>
    <dgm:pt modelId="{3B5ACAF3-2E59-4089-B899-9172B0473D41}" type="pres">
      <dgm:prSet presAssocID="{DC7D431A-F84F-4A80-AF44-B30CA861E6B5}" presName="Parent" presStyleLbl="revTx" presStyleIdx="0" presStyleCnt="14">
        <dgm:presLayoutVars>
          <dgm:chMax/>
          <dgm:chPref val="4"/>
          <dgm:bulletEnabled val="1"/>
        </dgm:presLayoutVars>
      </dgm:prSet>
      <dgm:spPr/>
      <dgm:t>
        <a:bodyPr/>
        <a:lstStyle/>
        <a:p>
          <a:endParaRPr lang="fr-FR"/>
        </a:p>
      </dgm:t>
    </dgm:pt>
    <dgm:pt modelId="{9CE4486B-5829-4838-AA24-FBD3FBA6B79B}" type="pres">
      <dgm:prSet presAssocID="{DC7D431A-F84F-4A80-AF44-B30CA861E6B5}" presName="childShape" presStyleCnt="0">
        <dgm:presLayoutVars>
          <dgm:chMax val="0"/>
          <dgm:chPref val="0"/>
        </dgm:presLayoutVars>
      </dgm:prSet>
      <dgm:spPr/>
      <dgm:t>
        <a:bodyPr/>
        <a:lstStyle/>
        <a:p>
          <a:endParaRPr lang="fr-FR"/>
        </a:p>
      </dgm:t>
    </dgm:pt>
    <dgm:pt modelId="{904A86DE-99AC-4347-A4B1-4614F883091D}" type="pres">
      <dgm:prSet presAssocID="{1831ECFC-1D71-4396-BC5F-B5D8641BB5CF}" presName="childComposite" presStyleCnt="0">
        <dgm:presLayoutVars>
          <dgm:chMax val="0"/>
          <dgm:chPref val="0"/>
        </dgm:presLayoutVars>
      </dgm:prSet>
      <dgm:spPr/>
      <dgm:t>
        <a:bodyPr/>
        <a:lstStyle/>
        <a:p>
          <a:endParaRPr lang="fr-FR"/>
        </a:p>
      </dgm:t>
    </dgm:pt>
    <dgm:pt modelId="{7D04C696-7543-48F2-95FA-0F876A1C1C93}" type="pres">
      <dgm:prSet presAssocID="{1831ECFC-1D71-4396-BC5F-B5D8641BB5CF}" presName="ChildAccent" presStyleLbl="solidFgAcc1" presStyleIdx="0" presStyleCnt="12"/>
      <dgm:spPr/>
      <dgm:t>
        <a:bodyPr/>
        <a:lstStyle/>
        <a:p>
          <a:endParaRPr lang="fr-FR"/>
        </a:p>
      </dgm:t>
    </dgm:pt>
    <dgm:pt modelId="{DB7272E2-E0FC-4B13-A3DD-B4F9EBB8C8ED}" type="pres">
      <dgm:prSet presAssocID="{1831ECFC-1D71-4396-BC5F-B5D8641BB5CF}" presName="Child" presStyleLbl="revTx" presStyleIdx="1" presStyleCnt="14">
        <dgm:presLayoutVars>
          <dgm:chMax val="0"/>
          <dgm:chPref val="0"/>
          <dgm:bulletEnabled val="1"/>
        </dgm:presLayoutVars>
      </dgm:prSet>
      <dgm:spPr/>
      <dgm:t>
        <a:bodyPr/>
        <a:lstStyle/>
        <a:p>
          <a:endParaRPr lang="fr-FR"/>
        </a:p>
      </dgm:t>
    </dgm:pt>
    <dgm:pt modelId="{BDE1ED31-8E7A-419D-BC26-2FE3FCF974B0}" type="pres">
      <dgm:prSet presAssocID="{67C321CF-6FBB-4A77-9A87-471E4887795B}" presName="childComposite" presStyleCnt="0">
        <dgm:presLayoutVars>
          <dgm:chMax val="0"/>
          <dgm:chPref val="0"/>
        </dgm:presLayoutVars>
      </dgm:prSet>
      <dgm:spPr/>
      <dgm:t>
        <a:bodyPr/>
        <a:lstStyle/>
        <a:p>
          <a:endParaRPr lang="fr-FR"/>
        </a:p>
      </dgm:t>
    </dgm:pt>
    <dgm:pt modelId="{4DB57C8D-CF0C-4F48-B989-9F19439B2BC5}" type="pres">
      <dgm:prSet presAssocID="{67C321CF-6FBB-4A77-9A87-471E4887795B}" presName="ChildAccent" presStyleLbl="solidFgAcc1" presStyleIdx="1" presStyleCnt="12"/>
      <dgm:spPr/>
      <dgm:t>
        <a:bodyPr/>
        <a:lstStyle/>
        <a:p>
          <a:endParaRPr lang="fr-FR"/>
        </a:p>
      </dgm:t>
    </dgm:pt>
    <dgm:pt modelId="{8DBA19F3-BA96-4F37-B0D6-09F8B7B0892C}" type="pres">
      <dgm:prSet presAssocID="{67C321CF-6FBB-4A77-9A87-471E4887795B}" presName="Child" presStyleLbl="revTx" presStyleIdx="2" presStyleCnt="14">
        <dgm:presLayoutVars>
          <dgm:chMax val="0"/>
          <dgm:chPref val="0"/>
          <dgm:bulletEnabled val="1"/>
        </dgm:presLayoutVars>
      </dgm:prSet>
      <dgm:spPr/>
      <dgm:t>
        <a:bodyPr/>
        <a:lstStyle/>
        <a:p>
          <a:endParaRPr lang="fr-FR"/>
        </a:p>
      </dgm:t>
    </dgm:pt>
    <dgm:pt modelId="{3939BD59-3423-4CBB-B41B-A37938825687}" type="pres">
      <dgm:prSet presAssocID="{0ABC8E58-182A-4E89-90A4-C0FC790397D6}" presName="childComposite" presStyleCnt="0">
        <dgm:presLayoutVars>
          <dgm:chMax val="0"/>
          <dgm:chPref val="0"/>
        </dgm:presLayoutVars>
      </dgm:prSet>
      <dgm:spPr/>
      <dgm:t>
        <a:bodyPr/>
        <a:lstStyle/>
        <a:p>
          <a:endParaRPr lang="fr-FR"/>
        </a:p>
      </dgm:t>
    </dgm:pt>
    <dgm:pt modelId="{90450089-4235-4131-8886-A59324B35A7E}" type="pres">
      <dgm:prSet presAssocID="{0ABC8E58-182A-4E89-90A4-C0FC790397D6}" presName="ChildAccent" presStyleLbl="solidFgAcc1" presStyleIdx="2" presStyleCnt="12"/>
      <dgm:spPr/>
      <dgm:t>
        <a:bodyPr/>
        <a:lstStyle/>
        <a:p>
          <a:endParaRPr lang="fr-FR"/>
        </a:p>
      </dgm:t>
    </dgm:pt>
    <dgm:pt modelId="{FF3D8162-E079-4075-BE6F-3B9E06837507}" type="pres">
      <dgm:prSet presAssocID="{0ABC8E58-182A-4E89-90A4-C0FC790397D6}" presName="Child" presStyleLbl="revTx" presStyleIdx="3" presStyleCnt="14">
        <dgm:presLayoutVars>
          <dgm:chMax val="0"/>
          <dgm:chPref val="0"/>
          <dgm:bulletEnabled val="1"/>
        </dgm:presLayoutVars>
      </dgm:prSet>
      <dgm:spPr/>
      <dgm:t>
        <a:bodyPr/>
        <a:lstStyle/>
        <a:p>
          <a:endParaRPr lang="fr-FR"/>
        </a:p>
      </dgm:t>
    </dgm:pt>
    <dgm:pt modelId="{8A28C1D4-D0BD-4595-AA51-0B4703C5B369}" type="pres">
      <dgm:prSet presAssocID="{3B52A9F1-1570-4E42-83A2-202479207E7F}" presName="childComposite" presStyleCnt="0">
        <dgm:presLayoutVars>
          <dgm:chMax val="0"/>
          <dgm:chPref val="0"/>
        </dgm:presLayoutVars>
      </dgm:prSet>
      <dgm:spPr/>
      <dgm:t>
        <a:bodyPr/>
        <a:lstStyle/>
        <a:p>
          <a:endParaRPr lang="fr-FR"/>
        </a:p>
      </dgm:t>
    </dgm:pt>
    <dgm:pt modelId="{027C0B91-60B1-4611-8F9F-179A7E5CAF71}" type="pres">
      <dgm:prSet presAssocID="{3B52A9F1-1570-4E42-83A2-202479207E7F}" presName="ChildAccent" presStyleLbl="solidFgAcc1" presStyleIdx="3" presStyleCnt="12"/>
      <dgm:spPr/>
      <dgm:t>
        <a:bodyPr/>
        <a:lstStyle/>
        <a:p>
          <a:endParaRPr lang="fr-FR"/>
        </a:p>
      </dgm:t>
    </dgm:pt>
    <dgm:pt modelId="{7F5E43A4-A1F9-4EE3-89E4-50473455010A}" type="pres">
      <dgm:prSet presAssocID="{3B52A9F1-1570-4E42-83A2-202479207E7F}" presName="Child" presStyleLbl="revTx" presStyleIdx="4" presStyleCnt="14">
        <dgm:presLayoutVars>
          <dgm:chMax val="0"/>
          <dgm:chPref val="0"/>
          <dgm:bulletEnabled val="1"/>
        </dgm:presLayoutVars>
      </dgm:prSet>
      <dgm:spPr/>
      <dgm:t>
        <a:bodyPr/>
        <a:lstStyle/>
        <a:p>
          <a:endParaRPr lang="fr-FR"/>
        </a:p>
      </dgm:t>
    </dgm:pt>
    <dgm:pt modelId="{9FEC3C7E-968D-42EA-8502-E608BC938005}" type="pres">
      <dgm:prSet presAssocID="{27C6CE6A-6C3D-4BF6-94D6-27374A817025}" presName="childComposite" presStyleCnt="0">
        <dgm:presLayoutVars>
          <dgm:chMax val="0"/>
          <dgm:chPref val="0"/>
        </dgm:presLayoutVars>
      </dgm:prSet>
      <dgm:spPr/>
      <dgm:t>
        <a:bodyPr/>
        <a:lstStyle/>
        <a:p>
          <a:endParaRPr lang="fr-FR"/>
        </a:p>
      </dgm:t>
    </dgm:pt>
    <dgm:pt modelId="{722FCB0A-E83A-4710-8940-BBD7833223ED}" type="pres">
      <dgm:prSet presAssocID="{27C6CE6A-6C3D-4BF6-94D6-27374A817025}" presName="ChildAccent" presStyleLbl="solidFgAcc1" presStyleIdx="4" presStyleCnt="12"/>
      <dgm:spPr/>
      <dgm:t>
        <a:bodyPr/>
        <a:lstStyle/>
        <a:p>
          <a:endParaRPr lang="fr-FR"/>
        </a:p>
      </dgm:t>
    </dgm:pt>
    <dgm:pt modelId="{CA0A9589-A07A-4E78-B6E7-D57DDB9DF3A1}" type="pres">
      <dgm:prSet presAssocID="{27C6CE6A-6C3D-4BF6-94D6-27374A817025}" presName="Child" presStyleLbl="revTx" presStyleIdx="5" presStyleCnt="14">
        <dgm:presLayoutVars>
          <dgm:chMax val="0"/>
          <dgm:chPref val="0"/>
          <dgm:bulletEnabled val="1"/>
        </dgm:presLayoutVars>
      </dgm:prSet>
      <dgm:spPr/>
      <dgm:t>
        <a:bodyPr/>
        <a:lstStyle/>
        <a:p>
          <a:endParaRPr lang="fr-FR"/>
        </a:p>
      </dgm:t>
    </dgm:pt>
    <dgm:pt modelId="{91C02601-FF4D-4FB7-AB78-9045A55B9E3D}" type="pres">
      <dgm:prSet presAssocID="{6408B152-DB60-4590-AE48-AA98AA9E9659}" presName="childComposite" presStyleCnt="0">
        <dgm:presLayoutVars>
          <dgm:chMax val="0"/>
          <dgm:chPref val="0"/>
        </dgm:presLayoutVars>
      </dgm:prSet>
      <dgm:spPr/>
      <dgm:t>
        <a:bodyPr/>
        <a:lstStyle/>
        <a:p>
          <a:endParaRPr lang="fr-FR"/>
        </a:p>
      </dgm:t>
    </dgm:pt>
    <dgm:pt modelId="{9756B04C-7922-4989-96EC-56ABDF475FF8}" type="pres">
      <dgm:prSet presAssocID="{6408B152-DB60-4590-AE48-AA98AA9E9659}" presName="ChildAccent" presStyleLbl="solidFgAcc1" presStyleIdx="5" presStyleCnt="12"/>
      <dgm:spPr/>
      <dgm:t>
        <a:bodyPr/>
        <a:lstStyle/>
        <a:p>
          <a:endParaRPr lang="fr-FR"/>
        </a:p>
      </dgm:t>
    </dgm:pt>
    <dgm:pt modelId="{43E2EBB5-B65C-4F1F-98C7-C1EA458A3389}" type="pres">
      <dgm:prSet presAssocID="{6408B152-DB60-4590-AE48-AA98AA9E9659}" presName="Child" presStyleLbl="revTx" presStyleIdx="6" presStyleCnt="14">
        <dgm:presLayoutVars>
          <dgm:chMax val="0"/>
          <dgm:chPref val="0"/>
          <dgm:bulletEnabled val="1"/>
        </dgm:presLayoutVars>
      </dgm:prSet>
      <dgm:spPr/>
      <dgm:t>
        <a:bodyPr/>
        <a:lstStyle/>
        <a:p>
          <a:endParaRPr lang="fr-FR"/>
        </a:p>
      </dgm:t>
    </dgm:pt>
    <dgm:pt modelId="{3BDD9F4E-5EE9-490F-A102-EFA5475CF80A}" type="pres">
      <dgm:prSet presAssocID="{5BA44175-5889-4FBF-9ABD-294E83249D3D}" presName="root" presStyleCnt="0">
        <dgm:presLayoutVars>
          <dgm:chMax/>
          <dgm:chPref/>
        </dgm:presLayoutVars>
      </dgm:prSet>
      <dgm:spPr/>
      <dgm:t>
        <a:bodyPr/>
        <a:lstStyle/>
        <a:p>
          <a:endParaRPr lang="fr-FR"/>
        </a:p>
      </dgm:t>
    </dgm:pt>
    <dgm:pt modelId="{481DA81C-ABB1-4F30-B0AA-D2022ECFAC2F}" type="pres">
      <dgm:prSet presAssocID="{5BA44175-5889-4FBF-9ABD-294E83249D3D}" presName="rootComposite" presStyleCnt="0">
        <dgm:presLayoutVars/>
      </dgm:prSet>
      <dgm:spPr/>
      <dgm:t>
        <a:bodyPr/>
        <a:lstStyle/>
        <a:p>
          <a:endParaRPr lang="fr-FR"/>
        </a:p>
      </dgm:t>
    </dgm:pt>
    <dgm:pt modelId="{BC6F3D78-8F8B-4421-A26E-AFCE616682C2}" type="pres">
      <dgm:prSet presAssocID="{5BA44175-5889-4FBF-9ABD-294E83249D3D}" presName="ParentAccent" presStyleLbl="alignNode1" presStyleIdx="1" presStyleCnt="2"/>
      <dgm:spPr/>
      <dgm:t>
        <a:bodyPr/>
        <a:lstStyle/>
        <a:p>
          <a:endParaRPr lang="fr-FR"/>
        </a:p>
      </dgm:t>
    </dgm:pt>
    <dgm:pt modelId="{D3A73BF1-42CA-4802-B1ED-89D7DDABA7CA}" type="pres">
      <dgm:prSet presAssocID="{5BA44175-5889-4FBF-9ABD-294E83249D3D}" presName="ParentSmallAccent" presStyleLbl="fgAcc1" presStyleIdx="1" presStyleCnt="2"/>
      <dgm:spPr/>
      <dgm:t>
        <a:bodyPr/>
        <a:lstStyle/>
        <a:p>
          <a:endParaRPr lang="fr-FR"/>
        </a:p>
      </dgm:t>
    </dgm:pt>
    <dgm:pt modelId="{E7AA1EC9-CEFB-40F2-B678-1056DC4D15B4}" type="pres">
      <dgm:prSet presAssocID="{5BA44175-5889-4FBF-9ABD-294E83249D3D}" presName="Parent" presStyleLbl="revTx" presStyleIdx="7" presStyleCnt="14">
        <dgm:presLayoutVars>
          <dgm:chMax/>
          <dgm:chPref val="4"/>
          <dgm:bulletEnabled val="1"/>
        </dgm:presLayoutVars>
      </dgm:prSet>
      <dgm:spPr/>
      <dgm:t>
        <a:bodyPr/>
        <a:lstStyle/>
        <a:p>
          <a:endParaRPr lang="fr-FR"/>
        </a:p>
      </dgm:t>
    </dgm:pt>
    <dgm:pt modelId="{8045CEE6-3A04-445E-8C34-E5C1A0B6BB7C}" type="pres">
      <dgm:prSet presAssocID="{5BA44175-5889-4FBF-9ABD-294E83249D3D}" presName="childShape" presStyleCnt="0">
        <dgm:presLayoutVars>
          <dgm:chMax val="0"/>
          <dgm:chPref val="0"/>
        </dgm:presLayoutVars>
      </dgm:prSet>
      <dgm:spPr/>
      <dgm:t>
        <a:bodyPr/>
        <a:lstStyle/>
        <a:p>
          <a:endParaRPr lang="fr-FR"/>
        </a:p>
      </dgm:t>
    </dgm:pt>
    <dgm:pt modelId="{C7C7172E-F282-42C6-983C-A0639A7B8472}" type="pres">
      <dgm:prSet presAssocID="{CBDBD2CA-C629-483F-AFEE-FD28C7975FBB}" presName="childComposite" presStyleCnt="0">
        <dgm:presLayoutVars>
          <dgm:chMax val="0"/>
          <dgm:chPref val="0"/>
        </dgm:presLayoutVars>
      </dgm:prSet>
      <dgm:spPr/>
      <dgm:t>
        <a:bodyPr/>
        <a:lstStyle/>
        <a:p>
          <a:endParaRPr lang="fr-FR"/>
        </a:p>
      </dgm:t>
    </dgm:pt>
    <dgm:pt modelId="{0C2545A7-01BB-44F7-89C7-AA291D7CA858}" type="pres">
      <dgm:prSet presAssocID="{CBDBD2CA-C629-483F-AFEE-FD28C7975FBB}" presName="ChildAccent" presStyleLbl="solidFgAcc1" presStyleIdx="6" presStyleCnt="12"/>
      <dgm:spPr/>
      <dgm:t>
        <a:bodyPr/>
        <a:lstStyle/>
        <a:p>
          <a:endParaRPr lang="fr-FR"/>
        </a:p>
      </dgm:t>
    </dgm:pt>
    <dgm:pt modelId="{AF6F62FD-1D1C-4F5A-AFE4-9CDB643E1DC9}" type="pres">
      <dgm:prSet presAssocID="{CBDBD2CA-C629-483F-AFEE-FD28C7975FBB}" presName="Child" presStyleLbl="revTx" presStyleIdx="8" presStyleCnt="14">
        <dgm:presLayoutVars>
          <dgm:chMax val="0"/>
          <dgm:chPref val="0"/>
          <dgm:bulletEnabled val="1"/>
        </dgm:presLayoutVars>
      </dgm:prSet>
      <dgm:spPr/>
      <dgm:t>
        <a:bodyPr/>
        <a:lstStyle/>
        <a:p>
          <a:endParaRPr lang="fr-FR"/>
        </a:p>
      </dgm:t>
    </dgm:pt>
    <dgm:pt modelId="{82287601-A1FB-4781-8ABB-A24994F874B0}" type="pres">
      <dgm:prSet presAssocID="{2EDBC48D-AD4A-4D59-B5B8-E5137620C20F}" presName="childComposite" presStyleCnt="0">
        <dgm:presLayoutVars>
          <dgm:chMax val="0"/>
          <dgm:chPref val="0"/>
        </dgm:presLayoutVars>
      </dgm:prSet>
      <dgm:spPr/>
      <dgm:t>
        <a:bodyPr/>
        <a:lstStyle/>
        <a:p>
          <a:endParaRPr lang="fr-FR"/>
        </a:p>
      </dgm:t>
    </dgm:pt>
    <dgm:pt modelId="{FEC82F79-0AB4-4668-B984-B1C6CA8B2305}" type="pres">
      <dgm:prSet presAssocID="{2EDBC48D-AD4A-4D59-B5B8-E5137620C20F}" presName="ChildAccent" presStyleLbl="solidFgAcc1" presStyleIdx="7" presStyleCnt="12"/>
      <dgm:spPr/>
      <dgm:t>
        <a:bodyPr/>
        <a:lstStyle/>
        <a:p>
          <a:endParaRPr lang="fr-FR"/>
        </a:p>
      </dgm:t>
    </dgm:pt>
    <dgm:pt modelId="{16773A65-5B17-459C-819F-0AB50E40D9F7}" type="pres">
      <dgm:prSet presAssocID="{2EDBC48D-AD4A-4D59-B5B8-E5137620C20F}" presName="Child" presStyleLbl="revTx" presStyleIdx="9" presStyleCnt="14">
        <dgm:presLayoutVars>
          <dgm:chMax val="0"/>
          <dgm:chPref val="0"/>
          <dgm:bulletEnabled val="1"/>
        </dgm:presLayoutVars>
      </dgm:prSet>
      <dgm:spPr/>
      <dgm:t>
        <a:bodyPr/>
        <a:lstStyle/>
        <a:p>
          <a:endParaRPr lang="fr-FR"/>
        </a:p>
      </dgm:t>
    </dgm:pt>
    <dgm:pt modelId="{C8F142BC-D3A3-443D-AB9A-7F328ED0715C}" type="pres">
      <dgm:prSet presAssocID="{308CB362-537E-4F01-BFCD-5D2069EFA3C9}" presName="childComposite" presStyleCnt="0">
        <dgm:presLayoutVars>
          <dgm:chMax val="0"/>
          <dgm:chPref val="0"/>
        </dgm:presLayoutVars>
      </dgm:prSet>
      <dgm:spPr/>
      <dgm:t>
        <a:bodyPr/>
        <a:lstStyle/>
        <a:p>
          <a:endParaRPr lang="fr-FR"/>
        </a:p>
      </dgm:t>
    </dgm:pt>
    <dgm:pt modelId="{A5BFE167-C874-496C-84A6-6DED419BDA53}" type="pres">
      <dgm:prSet presAssocID="{308CB362-537E-4F01-BFCD-5D2069EFA3C9}" presName="ChildAccent" presStyleLbl="solidFgAcc1" presStyleIdx="8" presStyleCnt="12"/>
      <dgm:spPr/>
      <dgm:t>
        <a:bodyPr/>
        <a:lstStyle/>
        <a:p>
          <a:endParaRPr lang="fr-FR"/>
        </a:p>
      </dgm:t>
    </dgm:pt>
    <dgm:pt modelId="{693C1B24-DE1C-463C-A1DD-76ACDE6CE8A2}" type="pres">
      <dgm:prSet presAssocID="{308CB362-537E-4F01-BFCD-5D2069EFA3C9}" presName="Child" presStyleLbl="revTx" presStyleIdx="10" presStyleCnt="14">
        <dgm:presLayoutVars>
          <dgm:chMax val="0"/>
          <dgm:chPref val="0"/>
          <dgm:bulletEnabled val="1"/>
        </dgm:presLayoutVars>
      </dgm:prSet>
      <dgm:spPr/>
      <dgm:t>
        <a:bodyPr/>
        <a:lstStyle/>
        <a:p>
          <a:endParaRPr lang="fr-FR"/>
        </a:p>
      </dgm:t>
    </dgm:pt>
    <dgm:pt modelId="{1F76AD05-0D4C-4351-82D4-EA4B6CDD0A5A}" type="pres">
      <dgm:prSet presAssocID="{E5F19F71-66F5-49C7-A83F-C579663D9FF3}" presName="childComposite" presStyleCnt="0">
        <dgm:presLayoutVars>
          <dgm:chMax val="0"/>
          <dgm:chPref val="0"/>
        </dgm:presLayoutVars>
      </dgm:prSet>
      <dgm:spPr/>
      <dgm:t>
        <a:bodyPr/>
        <a:lstStyle/>
        <a:p>
          <a:endParaRPr lang="fr-FR"/>
        </a:p>
      </dgm:t>
    </dgm:pt>
    <dgm:pt modelId="{A979AFA1-800F-4D35-842F-C299C8DF5039}" type="pres">
      <dgm:prSet presAssocID="{E5F19F71-66F5-49C7-A83F-C579663D9FF3}" presName="ChildAccent" presStyleLbl="solidFgAcc1" presStyleIdx="9" presStyleCnt="12"/>
      <dgm:spPr/>
      <dgm:t>
        <a:bodyPr/>
        <a:lstStyle/>
        <a:p>
          <a:endParaRPr lang="fr-FR"/>
        </a:p>
      </dgm:t>
    </dgm:pt>
    <dgm:pt modelId="{DE8693B4-E375-4B96-AE48-D3D78C00858D}" type="pres">
      <dgm:prSet presAssocID="{E5F19F71-66F5-49C7-A83F-C579663D9FF3}" presName="Child" presStyleLbl="revTx" presStyleIdx="11" presStyleCnt="14">
        <dgm:presLayoutVars>
          <dgm:chMax val="0"/>
          <dgm:chPref val="0"/>
          <dgm:bulletEnabled val="1"/>
        </dgm:presLayoutVars>
      </dgm:prSet>
      <dgm:spPr/>
      <dgm:t>
        <a:bodyPr/>
        <a:lstStyle/>
        <a:p>
          <a:endParaRPr lang="fr-FR"/>
        </a:p>
      </dgm:t>
    </dgm:pt>
    <dgm:pt modelId="{D1BEA9DC-7A84-48DA-A803-C0CF39E1B111}" type="pres">
      <dgm:prSet presAssocID="{F340B7B9-10A6-41BC-89EB-EDDBC6E632C5}" presName="childComposite" presStyleCnt="0">
        <dgm:presLayoutVars>
          <dgm:chMax val="0"/>
          <dgm:chPref val="0"/>
        </dgm:presLayoutVars>
      </dgm:prSet>
      <dgm:spPr/>
      <dgm:t>
        <a:bodyPr/>
        <a:lstStyle/>
        <a:p>
          <a:endParaRPr lang="fr-FR"/>
        </a:p>
      </dgm:t>
    </dgm:pt>
    <dgm:pt modelId="{627C86AE-A444-4537-902E-052692F88665}" type="pres">
      <dgm:prSet presAssocID="{F340B7B9-10A6-41BC-89EB-EDDBC6E632C5}" presName="ChildAccent" presStyleLbl="solidFgAcc1" presStyleIdx="10" presStyleCnt="12"/>
      <dgm:spPr/>
      <dgm:t>
        <a:bodyPr/>
        <a:lstStyle/>
        <a:p>
          <a:endParaRPr lang="fr-FR"/>
        </a:p>
      </dgm:t>
    </dgm:pt>
    <dgm:pt modelId="{17C96317-CBBD-4D16-B37D-192EDB513797}" type="pres">
      <dgm:prSet presAssocID="{F340B7B9-10A6-41BC-89EB-EDDBC6E632C5}" presName="Child" presStyleLbl="revTx" presStyleIdx="12" presStyleCnt="14">
        <dgm:presLayoutVars>
          <dgm:chMax val="0"/>
          <dgm:chPref val="0"/>
          <dgm:bulletEnabled val="1"/>
        </dgm:presLayoutVars>
      </dgm:prSet>
      <dgm:spPr/>
      <dgm:t>
        <a:bodyPr/>
        <a:lstStyle/>
        <a:p>
          <a:endParaRPr lang="fr-FR"/>
        </a:p>
      </dgm:t>
    </dgm:pt>
    <dgm:pt modelId="{DE735A89-57F9-43DA-B0D5-1C5B6BE416D1}" type="pres">
      <dgm:prSet presAssocID="{9CB0E3FF-9C3D-4DF4-B1E5-350E7AA49964}" presName="childComposite" presStyleCnt="0">
        <dgm:presLayoutVars>
          <dgm:chMax val="0"/>
          <dgm:chPref val="0"/>
        </dgm:presLayoutVars>
      </dgm:prSet>
      <dgm:spPr/>
      <dgm:t>
        <a:bodyPr/>
        <a:lstStyle/>
        <a:p>
          <a:endParaRPr lang="fr-FR"/>
        </a:p>
      </dgm:t>
    </dgm:pt>
    <dgm:pt modelId="{7DDFFC30-DB93-4413-BF97-80D5744D9179}" type="pres">
      <dgm:prSet presAssocID="{9CB0E3FF-9C3D-4DF4-B1E5-350E7AA49964}" presName="ChildAccent" presStyleLbl="solidFgAcc1" presStyleIdx="11" presStyleCnt="12"/>
      <dgm:spPr/>
      <dgm:t>
        <a:bodyPr/>
        <a:lstStyle/>
        <a:p>
          <a:endParaRPr lang="fr-FR"/>
        </a:p>
      </dgm:t>
    </dgm:pt>
    <dgm:pt modelId="{F1983449-6F9F-4FF4-AF99-3E772D3E7623}" type="pres">
      <dgm:prSet presAssocID="{9CB0E3FF-9C3D-4DF4-B1E5-350E7AA49964}" presName="Child" presStyleLbl="revTx" presStyleIdx="13" presStyleCnt="14">
        <dgm:presLayoutVars>
          <dgm:chMax val="0"/>
          <dgm:chPref val="0"/>
          <dgm:bulletEnabled val="1"/>
        </dgm:presLayoutVars>
      </dgm:prSet>
      <dgm:spPr/>
      <dgm:t>
        <a:bodyPr/>
        <a:lstStyle/>
        <a:p>
          <a:endParaRPr lang="fr-FR"/>
        </a:p>
      </dgm:t>
    </dgm:pt>
  </dgm:ptLst>
  <dgm:cxnLst>
    <dgm:cxn modelId="{2B92D2EA-D4B3-4B28-8E90-7B7395E0EADB}" srcId="{5BB22362-20A2-4507-A768-AD119344C97C}" destId="{DC7D431A-F84F-4A80-AF44-B30CA861E6B5}" srcOrd="0" destOrd="0" parTransId="{087E0290-1D13-4394-BD75-9093B6EFA1CE}" sibTransId="{F87C3750-0CC9-43F2-883A-D54E6A820A07}"/>
    <dgm:cxn modelId="{DACE3981-4F1C-4F20-BEA7-CA32EC4469EF}" srcId="{DC7D431A-F84F-4A80-AF44-B30CA861E6B5}" destId="{3B52A9F1-1570-4E42-83A2-202479207E7F}" srcOrd="3" destOrd="0" parTransId="{2D83890A-6A37-49B3-B7F5-B41FDA23237D}" sibTransId="{5A3E07D5-E1BB-41D9-91D5-926677902A99}"/>
    <dgm:cxn modelId="{112956A2-4547-412D-A54A-1A152C2FEB30}" srcId="{5BA44175-5889-4FBF-9ABD-294E83249D3D}" destId="{E5F19F71-66F5-49C7-A83F-C579663D9FF3}" srcOrd="3" destOrd="0" parTransId="{C321D761-9F99-417F-A3DF-4514999C759B}" sibTransId="{36E303BB-8FCB-4DF4-B544-3D8BDEC68172}"/>
    <dgm:cxn modelId="{A28AB84B-8DAE-484F-811C-2DF5590B578B}" srcId="{5BA44175-5889-4FBF-9ABD-294E83249D3D}" destId="{9CB0E3FF-9C3D-4DF4-B1E5-350E7AA49964}" srcOrd="5" destOrd="0" parTransId="{61D67782-4B87-4937-A6D6-825DAE2F37F2}" sibTransId="{9C62DF85-CD80-4457-A841-704A9AF326C5}"/>
    <dgm:cxn modelId="{7B52746B-A1E8-400B-8A46-F34C30BDEA62}" srcId="{5BA44175-5889-4FBF-9ABD-294E83249D3D}" destId="{2EDBC48D-AD4A-4D59-B5B8-E5137620C20F}" srcOrd="1" destOrd="0" parTransId="{AA78A97C-B867-461D-9433-FDB57E8ABB59}" sibTransId="{594D6A77-302E-454E-9D7F-384014503FCD}"/>
    <dgm:cxn modelId="{F77010B5-CE48-4522-974F-D21277CAB91D}" srcId="{5BA44175-5889-4FBF-9ABD-294E83249D3D}" destId="{308CB362-537E-4F01-BFCD-5D2069EFA3C9}" srcOrd="2" destOrd="0" parTransId="{F4C04731-AC61-4FA8-9CC5-5301559F33BC}" sibTransId="{194D6C32-4C06-40A7-882B-44C8131E3145}"/>
    <dgm:cxn modelId="{07425F9E-8EE4-4787-9F59-70B52BE458D8}" type="presOf" srcId="{9CB0E3FF-9C3D-4DF4-B1E5-350E7AA49964}" destId="{F1983449-6F9F-4FF4-AF99-3E772D3E7623}" srcOrd="0" destOrd="0" presId="urn:microsoft.com/office/officeart/2008/layout/SquareAccentList"/>
    <dgm:cxn modelId="{0DB0BB1B-441E-4B82-AD83-660B4454BF5B}" type="presOf" srcId="{5BB22362-20A2-4507-A768-AD119344C97C}" destId="{362A79B4-E576-47E1-AE1C-240BE01FBD42}" srcOrd="0" destOrd="0" presId="urn:microsoft.com/office/officeart/2008/layout/SquareAccentList"/>
    <dgm:cxn modelId="{85B9D916-CA20-4499-81D8-25258B54F455}" srcId="{DC7D431A-F84F-4A80-AF44-B30CA861E6B5}" destId="{6408B152-DB60-4590-AE48-AA98AA9E9659}" srcOrd="5" destOrd="0" parTransId="{1EFBB794-0C61-46BC-BDF0-E9CC03DE3284}" sibTransId="{C109ADED-5B53-437F-B2F5-B9633CED1169}"/>
    <dgm:cxn modelId="{7D0612D4-DA50-4E0B-9A48-89A82125F133}" srcId="{5BB22362-20A2-4507-A768-AD119344C97C}" destId="{5BA44175-5889-4FBF-9ABD-294E83249D3D}" srcOrd="1" destOrd="0" parTransId="{396B612B-170A-4292-9990-C064C1CE39AE}" sibTransId="{AFD3F4B7-3E47-49A5-9B5A-C3FB0F58BEE5}"/>
    <dgm:cxn modelId="{9A3D8542-6EB1-4AA8-8C7E-1108A3995C50}" type="presOf" srcId="{6408B152-DB60-4590-AE48-AA98AA9E9659}" destId="{43E2EBB5-B65C-4F1F-98C7-C1EA458A3389}" srcOrd="0" destOrd="0" presId="urn:microsoft.com/office/officeart/2008/layout/SquareAccentList"/>
    <dgm:cxn modelId="{0B609943-51F6-4FAD-83B2-8B3D86AEFCEC}" srcId="{5BA44175-5889-4FBF-9ABD-294E83249D3D}" destId="{CBDBD2CA-C629-483F-AFEE-FD28C7975FBB}" srcOrd="0" destOrd="0" parTransId="{563C3ECE-ECFD-4D34-A4C5-EC30B33A6D96}" sibTransId="{325B8665-725F-4B45-B93C-D0A43CD60A2B}"/>
    <dgm:cxn modelId="{9663DF01-B56B-4BE4-B686-2C61F650378B}" srcId="{DC7D431A-F84F-4A80-AF44-B30CA861E6B5}" destId="{1831ECFC-1D71-4396-BC5F-B5D8641BB5CF}" srcOrd="0" destOrd="0" parTransId="{7590C5FF-2B03-4C0F-8B28-A70959CD6CC1}" sibTransId="{50F4D570-17EE-4112-8D3F-4315282195F6}"/>
    <dgm:cxn modelId="{D10935D0-B4B2-42BC-A9CC-1EF64B70EC58}" type="presOf" srcId="{67C321CF-6FBB-4A77-9A87-471E4887795B}" destId="{8DBA19F3-BA96-4F37-B0D6-09F8B7B0892C}" srcOrd="0" destOrd="0" presId="urn:microsoft.com/office/officeart/2008/layout/SquareAccentList"/>
    <dgm:cxn modelId="{2EA98795-BB21-4C5D-AA04-C7CA4242AED8}" type="presOf" srcId="{F340B7B9-10A6-41BC-89EB-EDDBC6E632C5}" destId="{17C96317-CBBD-4D16-B37D-192EDB513797}" srcOrd="0" destOrd="0" presId="urn:microsoft.com/office/officeart/2008/layout/SquareAccentList"/>
    <dgm:cxn modelId="{AA2F4AA4-DDB2-452E-9910-346FFBA18764}" type="presOf" srcId="{0ABC8E58-182A-4E89-90A4-C0FC790397D6}" destId="{FF3D8162-E079-4075-BE6F-3B9E06837507}" srcOrd="0" destOrd="0" presId="urn:microsoft.com/office/officeart/2008/layout/SquareAccentList"/>
    <dgm:cxn modelId="{0D614D54-4DEF-4190-8336-DC888C2D2D60}" type="presOf" srcId="{DC7D431A-F84F-4A80-AF44-B30CA861E6B5}" destId="{3B5ACAF3-2E59-4089-B899-9172B0473D41}" srcOrd="0" destOrd="0" presId="urn:microsoft.com/office/officeart/2008/layout/SquareAccentList"/>
    <dgm:cxn modelId="{9E79EC98-C999-4D15-844F-C823B7CA7D9E}" type="presOf" srcId="{E5F19F71-66F5-49C7-A83F-C579663D9FF3}" destId="{DE8693B4-E375-4B96-AE48-D3D78C00858D}" srcOrd="0" destOrd="0" presId="urn:microsoft.com/office/officeart/2008/layout/SquareAccentList"/>
    <dgm:cxn modelId="{3128F305-D3AD-47C5-811E-89AC677EEFBC}" type="presOf" srcId="{3B52A9F1-1570-4E42-83A2-202479207E7F}" destId="{7F5E43A4-A1F9-4EE3-89E4-50473455010A}" srcOrd="0" destOrd="0" presId="urn:microsoft.com/office/officeart/2008/layout/SquareAccentList"/>
    <dgm:cxn modelId="{F381F42F-6918-42E2-B07A-5D6AA2E095C4}" type="presOf" srcId="{27C6CE6A-6C3D-4BF6-94D6-27374A817025}" destId="{CA0A9589-A07A-4E78-B6E7-D57DDB9DF3A1}" srcOrd="0" destOrd="0" presId="urn:microsoft.com/office/officeart/2008/layout/SquareAccentList"/>
    <dgm:cxn modelId="{D952EB49-37FD-4959-9595-A57102DFAF36}" type="presOf" srcId="{1831ECFC-1D71-4396-BC5F-B5D8641BB5CF}" destId="{DB7272E2-E0FC-4B13-A3DD-B4F9EBB8C8ED}" srcOrd="0" destOrd="0" presId="urn:microsoft.com/office/officeart/2008/layout/SquareAccentList"/>
    <dgm:cxn modelId="{77FE96A3-5BD8-4E36-99CB-CE5D2CC7CD8C}" srcId="{DC7D431A-F84F-4A80-AF44-B30CA861E6B5}" destId="{0ABC8E58-182A-4E89-90A4-C0FC790397D6}" srcOrd="2" destOrd="0" parTransId="{ED88B2A3-A3A7-4060-887A-45D272E8127C}" sibTransId="{40D8B480-0CA2-4365-B94B-BBB4C5B210E8}"/>
    <dgm:cxn modelId="{32E0F240-0144-4E17-BA84-35BFCB7751C7}" srcId="{DC7D431A-F84F-4A80-AF44-B30CA861E6B5}" destId="{67C321CF-6FBB-4A77-9A87-471E4887795B}" srcOrd="1" destOrd="0" parTransId="{9715F3A4-A8A4-4213-AD1C-2942C87D2D53}" sibTransId="{3E50E9BF-BD4B-426C-BCD7-142341FE1545}"/>
    <dgm:cxn modelId="{9D67355B-0712-4849-8B23-71F2E9FEBFBD}" type="presOf" srcId="{5BA44175-5889-4FBF-9ABD-294E83249D3D}" destId="{E7AA1EC9-CEFB-40F2-B678-1056DC4D15B4}" srcOrd="0" destOrd="0" presId="urn:microsoft.com/office/officeart/2008/layout/SquareAccentList"/>
    <dgm:cxn modelId="{EFD49FA8-252B-4A86-A4D7-09BF757042E6}" type="presOf" srcId="{2EDBC48D-AD4A-4D59-B5B8-E5137620C20F}" destId="{16773A65-5B17-459C-819F-0AB50E40D9F7}" srcOrd="0" destOrd="0" presId="urn:microsoft.com/office/officeart/2008/layout/SquareAccentList"/>
    <dgm:cxn modelId="{AE22FB47-5CD1-45E3-9E57-6A2337A3BB0E}" srcId="{DC7D431A-F84F-4A80-AF44-B30CA861E6B5}" destId="{27C6CE6A-6C3D-4BF6-94D6-27374A817025}" srcOrd="4" destOrd="0" parTransId="{93F37468-D636-4C4F-93CA-A4A8570FE3CC}" sibTransId="{6792525F-B86D-4011-A345-8C1756039BE1}"/>
    <dgm:cxn modelId="{45493FB6-C234-491B-A5F5-9B1C70DF0DF7}" type="presOf" srcId="{308CB362-537E-4F01-BFCD-5D2069EFA3C9}" destId="{693C1B24-DE1C-463C-A1DD-76ACDE6CE8A2}" srcOrd="0" destOrd="0" presId="urn:microsoft.com/office/officeart/2008/layout/SquareAccentList"/>
    <dgm:cxn modelId="{E84685A4-4C51-487A-94B4-370CF72DABD7}" type="presOf" srcId="{CBDBD2CA-C629-483F-AFEE-FD28C7975FBB}" destId="{AF6F62FD-1D1C-4F5A-AFE4-9CDB643E1DC9}" srcOrd="0" destOrd="0" presId="urn:microsoft.com/office/officeart/2008/layout/SquareAccentList"/>
    <dgm:cxn modelId="{A2D3330B-A70B-4AEF-8F2F-385FF2B06CBB}" srcId="{5BA44175-5889-4FBF-9ABD-294E83249D3D}" destId="{F340B7B9-10A6-41BC-89EB-EDDBC6E632C5}" srcOrd="4" destOrd="0" parTransId="{76875600-3594-432B-93DC-782187127EAC}" sibTransId="{9FCB0CE1-4B8C-4AA2-8D45-5671C6B27991}"/>
    <dgm:cxn modelId="{130F74EC-D399-4356-A1D4-7EDBCE95ECD7}" type="presParOf" srcId="{362A79B4-E576-47E1-AE1C-240BE01FBD42}" destId="{534A2A1A-5CB1-4827-9054-9D4CA4174BAC}" srcOrd="0" destOrd="0" presId="urn:microsoft.com/office/officeart/2008/layout/SquareAccentList"/>
    <dgm:cxn modelId="{F4D2D4C9-E114-4893-97DD-1866FD50482B}" type="presParOf" srcId="{534A2A1A-5CB1-4827-9054-9D4CA4174BAC}" destId="{20B07DF0-394C-4A53-8164-462CC248B261}" srcOrd="0" destOrd="0" presId="urn:microsoft.com/office/officeart/2008/layout/SquareAccentList"/>
    <dgm:cxn modelId="{B7190446-C575-478D-8B44-02FB050F86EF}" type="presParOf" srcId="{20B07DF0-394C-4A53-8164-462CC248B261}" destId="{49241F66-1E8E-4DC7-9F4A-8F40684F09DF}" srcOrd="0" destOrd="0" presId="urn:microsoft.com/office/officeart/2008/layout/SquareAccentList"/>
    <dgm:cxn modelId="{86A5E4DA-C105-42A9-8202-5965486730F0}" type="presParOf" srcId="{20B07DF0-394C-4A53-8164-462CC248B261}" destId="{5C194D29-6A63-4BFE-9452-FC8A95AF34E4}" srcOrd="1" destOrd="0" presId="urn:microsoft.com/office/officeart/2008/layout/SquareAccentList"/>
    <dgm:cxn modelId="{78ACA8E6-57FB-45DD-B565-C76E52F092D4}" type="presParOf" srcId="{20B07DF0-394C-4A53-8164-462CC248B261}" destId="{3B5ACAF3-2E59-4089-B899-9172B0473D41}" srcOrd="2" destOrd="0" presId="urn:microsoft.com/office/officeart/2008/layout/SquareAccentList"/>
    <dgm:cxn modelId="{685DC10B-6CC5-4663-8503-74707CA32521}" type="presParOf" srcId="{534A2A1A-5CB1-4827-9054-9D4CA4174BAC}" destId="{9CE4486B-5829-4838-AA24-FBD3FBA6B79B}" srcOrd="1" destOrd="0" presId="urn:microsoft.com/office/officeart/2008/layout/SquareAccentList"/>
    <dgm:cxn modelId="{9FA17128-BE61-4F36-9498-CC93213B7998}" type="presParOf" srcId="{9CE4486B-5829-4838-AA24-FBD3FBA6B79B}" destId="{904A86DE-99AC-4347-A4B1-4614F883091D}" srcOrd="0" destOrd="0" presId="urn:microsoft.com/office/officeart/2008/layout/SquareAccentList"/>
    <dgm:cxn modelId="{6BE6D4FF-EE8C-42A7-88E4-19C3E7EED2DA}" type="presParOf" srcId="{904A86DE-99AC-4347-A4B1-4614F883091D}" destId="{7D04C696-7543-48F2-95FA-0F876A1C1C93}" srcOrd="0" destOrd="0" presId="urn:microsoft.com/office/officeart/2008/layout/SquareAccentList"/>
    <dgm:cxn modelId="{7DD53F82-1A1D-454A-84A8-B176A4E9E54F}" type="presParOf" srcId="{904A86DE-99AC-4347-A4B1-4614F883091D}" destId="{DB7272E2-E0FC-4B13-A3DD-B4F9EBB8C8ED}" srcOrd="1" destOrd="0" presId="urn:microsoft.com/office/officeart/2008/layout/SquareAccentList"/>
    <dgm:cxn modelId="{9A0333F8-2F47-4E72-9E0F-2B58FF22A793}" type="presParOf" srcId="{9CE4486B-5829-4838-AA24-FBD3FBA6B79B}" destId="{BDE1ED31-8E7A-419D-BC26-2FE3FCF974B0}" srcOrd="1" destOrd="0" presId="urn:microsoft.com/office/officeart/2008/layout/SquareAccentList"/>
    <dgm:cxn modelId="{9C909316-6844-4E4A-B9BB-94F5BC74D300}" type="presParOf" srcId="{BDE1ED31-8E7A-419D-BC26-2FE3FCF974B0}" destId="{4DB57C8D-CF0C-4F48-B989-9F19439B2BC5}" srcOrd="0" destOrd="0" presId="urn:microsoft.com/office/officeart/2008/layout/SquareAccentList"/>
    <dgm:cxn modelId="{418B9B7A-7E02-4E08-94E6-7BB54AAF2C46}" type="presParOf" srcId="{BDE1ED31-8E7A-419D-BC26-2FE3FCF974B0}" destId="{8DBA19F3-BA96-4F37-B0D6-09F8B7B0892C}" srcOrd="1" destOrd="0" presId="urn:microsoft.com/office/officeart/2008/layout/SquareAccentList"/>
    <dgm:cxn modelId="{58050ACA-F0BC-4E37-96EE-043C788AD2FE}" type="presParOf" srcId="{9CE4486B-5829-4838-AA24-FBD3FBA6B79B}" destId="{3939BD59-3423-4CBB-B41B-A37938825687}" srcOrd="2" destOrd="0" presId="urn:microsoft.com/office/officeart/2008/layout/SquareAccentList"/>
    <dgm:cxn modelId="{F7E65826-64D9-413A-B868-C75890C8D05F}" type="presParOf" srcId="{3939BD59-3423-4CBB-B41B-A37938825687}" destId="{90450089-4235-4131-8886-A59324B35A7E}" srcOrd="0" destOrd="0" presId="urn:microsoft.com/office/officeart/2008/layout/SquareAccentList"/>
    <dgm:cxn modelId="{4346A949-C77A-4679-899B-C64D78C0DDAA}" type="presParOf" srcId="{3939BD59-3423-4CBB-B41B-A37938825687}" destId="{FF3D8162-E079-4075-BE6F-3B9E06837507}" srcOrd="1" destOrd="0" presId="urn:microsoft.com/office/officeart/2008/layout/SquareAccentList"/>
    <dgm:cxn modelId="{41CBE8A7-1B12-4489-9A03-A7FCAC8853E1}" type="presParOf" srcId="{9CE4486B-5829-4838-AA24-FBD3FBA6B79B}" destId="{8A28C1D4-D0BD-4595-AA51-0B4703C5B369}" srcOrd="3" destOrd="0" presId="urn:microsoft.com/office/officeart/2008/layout/SquareAccentList"/>
    <dgm:cxn modelId="{6330D3D6-36D0-467B-B780-4C1430EDE7AB}" type="presParOf" srcId="{8A28C1D4-D0BD-4595-AA51-0B4703C5B369}" destId="{027C0B91-60B1-4611-8F9F-179A7E5CAF71}" srcOrd="0" destOrd="0" presId="urn:microsoft.com/office/officeart/2008/layout/SquareAccentList"/>
    <dgm:cxn modelId="{65A53A3D-225E-49CD-BB9D-BE1F5C0C1005}" type="presParOf" srcId="{8A28C1D4-D0BD-4595-AA51-0B4703C5B369}" destId="{7F5E43A4-A1F9-4EE3-89E4-50473455010A}" srcOrd="1" destOrd="0" presId="urn:microsoft.com/office/officeart/2008/layout/SquareAccentList"/>
    <dgm:cxn modelId="{05960494-FE4D-4A41-806D-927A192361B9}" type="presParOf" srcId="{9CE4486B-5829-4838-AA24-FBD3FBA6B79B}" destId="{9FEC3C7E-968D-42EA-8502-E608BC938005}" srcOrd="4" destOrd="0" presId="urn:microsoft.com/office/officeart/2008/layout/SquareAccentList"/>
    <dgm:cxn modelId="{11A90FBA-67A2-49F7-998E-E164F226A463}" type="presParOf" srcId="{9FEC3C7E-968D-42EA-8502-E608BC938005}" destId="{722FCB0A-E83A-4710-8940-BBD7833223ED}" srcOrd="0" destOrd="0" presId="urn:microsoft.com/office/officeart/2008/layout/SquareAccentList"/>
    <dgm:cxn modelId="{CE812241-5801-4BD0-8A5C-372EA70B7A40}" type="presParOf" srcId="{9FEC3C7E-968D-42EA-8502-E608BC938005}" destId="{CA0A9589-A07A-4E78-B6E7-D57DDB9DF3A1}" srcOrd="1" destOrd="0" presId="urn:microsoft.com/office/officeart/2008/layout/SquareAccentList"/>
    <dgm:cxn modelId="{A350BD92-ED9C-48D7-8B0A-6038193B6423}" type="presParOf" srcId="{9CE4486B-5829-4838-AA24-FBD3FBA6B79B}" destId="{91C02601-FF4D-4FB7-AB78-9045A55B9E3D}" srcOrd="5" destOrd="0" presId="urn:microsoft.com/office/officeart/2008/layout/SquareAccentList"/>
    <dgm:cxn modelId="{950EE367-313E-4F30-9618-63A1B8C68BB9}" type="presParOf" srcId="{91C02601-FF4D-4FB7-AB78-9045A55B9E3D}" destId="{9756B04C-7922-4989-96EC-56ABDF475FF8}" srcOrd="0" destOrd="0" presId="urn:microsoft.com/office/officeart/2008/layout/SquareAccentList"/>
    <dgm:cxn modelId="{6EF3C643-D408-4547-881C-A086DC1C2669}" type="presParOf" srcId="{91C02601-FF4D-4FB7-AB78-9045A55B9E3D}" destId="{43E2EBB5-B65C-4F1F-98C7-C1EA458A3389}" srcOrd="1" destOrd="0" presId="urn:microsoft.com/office/officeart/2008/layout/SquareAccentList"/>
    <dgm:cxn modelId="{8326026D-F473-46E0-9A49-BD988B9B27CE}" type="presParOf" srcId="{362A79B4-E576-47E1-AE1C-240BE01FBD42}" destId="{3BDD9F4E-5EE9-490F-A102-EFA5475CF80A}" srcOrd="1" destOrd="0" presId="urn:microsoft.com/office/officeart/2008/layout/SquareAccentList"/>
    <dgm:cxn modelId="{7FA8DA4F-F5F3-4132-A082-2A47981A0F2D}" type="presParOf" srcId="{3BDD9F4E-5EE9-490F-A102-EFA5475CF80A}" destId="{481DA81C-ABB1-4F30-B0AA-D2022ECFAC2F}" srcOrd="0" destOrd="0" presId="urn:microsoft.com/office/officeart/2008/layout/SquareAccentList"/>
    <dgm:cxn modelId="{8C29345A-414F-4BA1-BCFB-E7940BEAD141}" type="presParOf" srcId="{481DA81C-ABB1-4F30-B0AA-D2022ECFAC2F}" destId="{BC6F3D78-8F8B-4421-A26E-AFCE616682C2}" srcOrd="0" destOrd="0" presId="urn:microsoft.com/office/officeart/2008/layout/SquareAccentList"/>
    <dgm:cxn modelId="{E2B9B7EA-0AC7-4E97-AF34-02F96B70EAE4}" type="presParOf" srcId="{481DA81C-ABB1-4F30-B0AA-D2022ECFAC2F}" destId="{D3A73BF1-42CA-4802-B1ED-89D7DDABA7CA}" srcOrd="1" destOrd="0" presId="urn:microsoft.com/office/officeart/2008/layout/SquareAccentList"/>
    <dgm:cxn modelId="{347E68C7-C5E2-4872-8295-F17146F00DFD}" type="presParOf" srcId="{481DA81C-ABB1-4F30-B0AA-D2022ECFAC2F}" destId="{E7AA1EC9-CEFB-40F2-B678-1056DC4D15B4}" srcOrd="2" destOrd="0" presId="urn:microsoft.com/office/officeart/2008/layout/SquareAccentList"/>
    <dgm:cxn modelId="{C0CE0FC4-7B2A-43F2-B087-D42DE297071E}" type="presParOf" srcId="{3BDD9F4E-5EE9-490F-A102-EFA5475CF80A}" destId="{8045CEE6-3A04-445E-8C34-E5C1A0B6BB7C}" srcOrd="1" destOrd="0" presId="urn:microsoft.com/office/officeart/2008/layout/SquareAccentList"/>
    <dgm:cxn modelId="{E4961114-2AC9-41ED-B582-ADFDE8700459}" type="presParOf" srcId="{8045CEE6-3A04-445E-8C34-E5C1A0B6BB7C}" destId="{C7C7172E-F282-42C6-983C-A0639A7B8472}" srcOrd="0" destOrd="0" presId="urn:microsoft.com/office/officeart/2008/layout/SquareAccentList"/>
    <dgm:cxn modelId="{5E59F0EA-2A9C-4E5B-9CC3-CA4252417C7C}" type="presParOf" srcId="{C7C7172E-F282-42C6-983C-A0639A7B8472}" destId="{0C2545A7-01BB-44F7-89C7-AA291D7CA858}" srcOrd="0" destOrd="0" presId="urn:microsoft.com/office/officeart/2008/layout/SquareAccentList"/>
    <dgm:cxn modelId="{354C56E6-35BB-403E-A1FB-B79344D7D0E4}" type="presParOf" srcId="{C7C7172E-F282-42C6-983C-A0639A7B8472}" destId="{AF6F62FD-1D1C-4F5A-AFE4-9CDB643E1DC9}" srcOrd="1" destOrd="0" presId="urn:microsoft.com/office/officeart/2008/layout/SquareAccentList"/>
    <dgm:cxn modelId="{9A4B30E8-FBF9-4251-9371-CBAC2542F15D}" type="presParOf" srcId="{8045CEE6-3A04-445E-8C34-E5C1A0B6BB7C}" destId="{82287601-A1FB-4781-8ABB-A24994F874B0}" srcOrd="1" destOrd="0" presId="urn:microsoft.com/office/officeart/2008/layout/SquareAccentList"/>
    <dgm:cxn modelId="{8610D78D-6E41-4D27-9824-439749E71592}" type="presParOf" srcId="{82287601-A1FB-4781-8ABB-A24994F874B0}" destId="{FEC82F79-0AB4-4668-B984-B1C6CA8B2305}" srcOrd="0" destOrd="0" presId="urn:microsoft.com/office/officeart/2008/layout/SquareAccentList"/>
    <dgm:cxn modelId="{825EC7C3-C118-4D11-9DA8-1A92627678BC}" type="presParOf" srcId="{82287601-A1FB-4781-8ABB-A24994F874B0}" destId="{16773A65-5B17-459C-819F-0AB50E40D9F7}" srcOrd="1" destOrd="0" presId="urn:microsoft.com/office/officeart/2008/layout/SquareAccentList"/>
    <dgm:cxn modelId="{F551D736-E381-4DE1-BE38-24CF43311B13}" type="presParOf" srcId="{8045CEE6-3A04-445E-8C34-E5C1A0B6BB7C}" destId="{C8F142BC-D3A3-443D-AB9A-7F328ED0715C}" srcOrd="2" destOrd="0" presId="urn:microsoft.com/office/officeart/2008/layout/SquareAccentList"/>
    <dgm:cxn modelId="{B3875940-6F20-4877-999D-C329AB7E511B}" type="presParOf" srcId="{C8F142BC-D3A3-443D-AB9A-7F328ED0715C}" destId="{A5BFE167-C874-496C-84A6-6DED419BDA53}" srcOrd="0" destOrd="0" presId="urn:microsoft.com/office/officeart/2008/layout/SquareAccentList"/>
    <dgm:cxn modelId="{3D143A1D-588F-4132-8C14-2AD1410E324F}" type="presParOf" srcId="{C8F142BC-D3A3-443D-AB9A-7F328ED0715C}" destId="{693C1B24-DE1C-463C-A1DD-76ACDE6CE8A2}" srcOrd="1" destOrd="0" presId="urn:microsoft.com/office/officeart/2008/layout/SquareAccentList"/>
    <dgm:cxn modelId="{E1F9E58C-4E3E-4363-9036-152E7D7179CE}" type="presParOf" srcId="{8045CEE6-3A04-445E-8C34-E5C1A0B6BB7C}" destId="{1F76AD05-0D4C-4351-82D4-EA4B6CDD0A5A}" srcOrd="3" destOrd="0" presId="urn:microsoft.com/office/officeart/2008/layout/SquareAccentList"/>
    <dgm:cxn modelId="{BA64A050-DB2B-4746-9FAB-25F17D1E172C}" type="presParOf" srcId="{1F76AD05-0D4C-4351-82D4-EA4B6CDD0A5A}" destId="{A979AFA1-800F-4D35-842F-C299C8DF5039}" srcOrd="0" destOrd="0" presId="urn:microsoft.com/office/officeart/2008/layout/SquareAccentList"/>
    <dgm:cxn modelId="{2F40BCF9-14F4-48EA-A028-61F31398A919}" type="presParOf" srcId="{1F76AD05-0D4C-4351-82D4-EA4B6CDD0A5A}" destId="{DE8693B4-E375-4B96-AE48-D3D78C00858D}" srcOrd="1" destOrd="0" presId="urn:microsoft.com/office/officeart/2008/layout/SquareAccentList"/>
    <dgm:cxn modelId="{E5511B72-E8A9-427C-8166-C074E7954E9D}" type="presParOf" srcId="{8045CEE6-3A04-445E-8C34-E5C1A0B6BB7C}" destId="{D1BEA9DC-7A84-48DA-A803-C0CF39E1B111}" srcOrd="4" destOrd="0" presId="urn:microsoft.com/office/officeart/2008/layout/SquareAccentList"/>
    <dgm:cxn modelId="{587645E9-42AE-4D17-AB3E-2A5FADF7AA58}" type="presParOf" srcId="{D1BEA9DC-7A84-48DA-A803-C0CF39E1B111}" destId="{627C86AE-A444-4537-902E-052692F88665}" srcOrd="0" destOrd="0" presId="urn:microsoft.com/office/officeart/2008/layout/SquareAccentList"/>
    <dgm:cxn modelId="{A6929164-990D-4DA0-9C59-8257AB2FE406}" type="presParOf" srcId="{D1BEA9DC-7A84-48DA-A803-C0CF39E1B111}" destId="{17C96317-CBBD-4D16-B37D-192EDB513797}" srcOrd="1" destOrd="0" presId="urn:microsoft.com/office/officeart/2008/layout/SquareAccentList"/>
    <dgm:cxn modelId="{4AD52687-E373-4D23-8B3A-A07A773CB71F}" type="presParOf" srcId="{8045CEE6-3A04-445E-8C34-E5C1A0B6BB7C}" destId="{DE735A89-57F9-43DA-B0D5-1C5B6BE416D1}" srcOrd="5" destOrd="0" presId="urn:microsoft.com/office/officeart/2008/layout/SquareAccentList"/>
    <dgm:cxn modelId="{C9CD125A-EC8B-41FD-8686-8CA03EEEDCCA}" type="presParOf" srcId="{DE735A89-57F9-43DA-B0D5-1C5B6BE416D1}" destId="{7DDFFC30-DB93-4413-BF97-80D5744D9179}" srcOrd="0" destOrd="0" presId="urn:microsoft.com/office/officeart/2008/layout/SquareAccentList"/>
    <dgm:cxn modelId="{1BBEA6E9-64C3-4ABD-8784-E72E23DC7B39}" type="presParOf" srcId="{DE735A89-57F9-43DA-B0D5-1C5B6BE416D1}" destId="{F1983449-6F9F-4FF4-AF99-3E772D3E7623}" srcOrd="1" destOrd="0" presId="urn:microsoft.com/office/officeart/2008/layout/SquareAccen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88423E3-FC89-48E2-90EB-21313872129D}" type="doc">
      <dgm:prSet loTypeId="urn:microsoft.com/office/officeart/2005/8/layout/pyramid4" loCatId="pyramid" qsTypeId="urn:microsoft.com/office/officeart/2005/8/quickstyle/simple1" qsCatId="simple" csTypeId="urn:microsoft.com/office/officeart/2005/8/colors/accent1_4" csCatId="accent1" phldr="1"/>
      <dgm:spPr/>
      <dgm:t>
        <a:bodyPr/>
        <a:lstStyle/>
        <a:p>
          <a:endParaRPr lang="fr-FR"/>
        </a:p>
      </dgm:t>
    </dgm:pt>
    <dgm:pt modelId="{C4CC5F34-6A0C-4788-915B-A45216540AF6}">
      <dgm:prSet phldrT="[Texte]" custT="1"/>
      <dgm:spPr/>
      <dgm:t>
        <a:bodyPr/>
        <a:lstStyle/>
        <a:p>
          <a:pPr algn="ctr"/>
          <a:r>
            <a:rPr lang="ar-MA" sz="2000" b="1" dirty="0" smtClean="0">
              <a:solidFill>
                <a:schemeClr val="tx1"/>
              </a:solidFill>
            </a:rPr>
            <a:t>المركز</a:t>
          </a:r>
          <a:endParaRPr lang="fr-FR" sz="1100" dirty="0">
            <a:solidFill>
              <a:schemeClr val="tx1"/>
            </a:solidFill>
          </a:endParaRPr>
        </a:p>
      </dgm:t>
    </dgm:pt>
    <dgm:pt modelId="{F1334D69-0DA9-4BD5-9F58-1F57F4009EEE}" type="parTrans" cxnId="{AE46182E-477F-4869-BB82-5B107B6C346F}">
      <dgm:prSet/>
      <dgm:spPr/>
      <dgm:t>
        <a:bodyPr/>
        <a:lstStyle/>
        <a:p>
          <a:endParaRPr lang="fr-FR" sz="2400"/>
        </a:p>
      </dgm:t>
    </dgm:pt>
    <dgm:pt modelId="{8C460E7D-2844-4FD9-B00C-0A178CB5165F}" type="sibTrans" cxnId="{AE46182E-477F-4869-BB82-5B107B6C346F}">
      <dgm:prSet/>
      <dgm:spPr/>
      <dgm:t>
        <a:bodyPr/>
        <a:lstStyle/>
        <a:p>
          <a:endParaRPr lang="fr-FR" sz="2400"/>
        </a:p>
      </dgm:t>
    </dgm:pt>
    <dgm:pt modelId="{07FCBA5C-1585-4875-880F-DE260B93B1BD}">
      <dgm:prSet custT="1"/>
      <dgm:spPr/>
      <dgm:t>
        <a:bodyPr/>
        <a:lstStyle/>
        <a:p>
          <a:pPr algn="r" rtl="1"/>
          <a:r>
            <a:rPr lang="ar-MA" sz="900" dirty="0" smtClean="0">
              <a:solidFill>
                <a:schemeClr val="tx1"/>
              </a:solidFill>
              <a:latin typeface="+mn-lt"/>
              <a:ea typeface="+mn-ea"/>
              <a:cs typeface="+mn-cs"/>
            </a:rPr>
            <a:t>الفرق التقنية</a:t>
          </a:r>
          <a:endParaRPr lang="fr-FR" sz="900" dirty="0" smtClean="0">
            <a:solidFill>
              <a:schemeClr val="tx1"/>
            </a:solidFill>
            <a:latin typeface="+mn-lt"/>
            <a:ea typeface="+mn-ea"/>
            <a:cs typeface="+mn-cs"/>
          </a:endParaRPr>
        </a:p>
      </dgm:t>
    </dgm:pt>
    <dgm:pt modelId="{CCE9DFE6-76A0-4D6F-B0D8-CF03988EA6C4}" type="parTrans" cxnId="{D333315A-DB1C-4E2C-AB55-D188E61E3538}">
      <dgm:prSet/>
      <dgm:spPr/>
      <dgm:t>
        <a:bodyPr/>
        <a:lstStyle/>
        <a:p>
          <a:endParaRPr lang="fr-FR" sz="2400"/>
        </a:p>
      </dgm:t>
    </dgm:pt>
    <dgm:pt modelId="{F8259721-5996-472A-B77C-8023318E00BF}" type="sibTrans" cxnId="{D333315A-DB1C-4E2C-AB55-D188E61E3538}">
      <dgm:prSet/>
      <dgm:spPr/>
      <dgm:t>
        <a:bodyPr/>
        <a:lstStyle/>
        <a:p>
          <a:endParaRPr lang="fr-FR" sz="2400"/>
        </a:p>
      </dgm:t>
    </dgm:pt>
    <dgm:pt modelId="{A24E67E8-3FAF-495A-B9E1-28520FA3BE6E}">
      <dgm:prSet custT="1"/>
      <dgm:spPr/>
      <dgm:t>
        <a:bodyPr/>
        <a:lstStyle/>
        <a:p>
          <a:pPr rtl="0"/>
          <a:r>
            <a:rPr lang="ar-MA" sz="800" b="0" dirty="0" smtClean="0">
              <a:solidFill>
                <a:schemeClr val="tx1"/>
              </a:solidFill>
            </a:rPr>
            <a:t>الفرق التقنية</a:t>
          </a:r>
          <a:endParaRPr lang="fr-FR" sz="800" b="0" dirty="0" smtClean="0">
            <a:solidFill>
              <a:schemeClr val="tx1"/>
            </a:solidFill>
          </a:endParaRPr>
        </a:p>
      </dgm:t>
    </dgm:pt>
    <dgm:pt modelId="{4251BBD6-0839-46A1-BCBA-206DC6FC2E9A}" type="parTrans" cxnId="{7169BDA9-FD38-41B2-814B-3E0DAD017DE4}">
      <dgm:prSet/>
      <dgm:spPr/>
      <dgm:t>
        <a:bodyPr/>
        <a:lstStyle/>
        <a:p>
          <a:endParaRPr lang="fr-FR" sz="2400"/>
        </a:p>
      </dgm:t>
    </dgm:pt>
    <dgm:pt modelId="{AE806A38-9A45-4818-A8C5-AD680F7E52A4}" type="sibTrans" cxnId="{7169BDA9-FD38-41B2-814B-3E0DAD017DE4}">
      <dgm:prSet/>
      <dgm:spPr/>
      <dgm:t>
        <a:bodyPr/>
        <a:lstStyle/>
        <a:p>
          <a:endParaRPr lang="fr-FR" sz="2400"/>
        </a:p>
      </dgm:t>
    </dgm:pt>
    <dgm:pt modelId="{5C5FC248-F412-4A05-B0F6-797934257522}">
      <dgm:prSet custT="1"/>
      <dgm:spPr/>
      <dgm:t>
        <a:bodyPr/>
        <a:lstStyle/>
        <a:p>
          <a:pPr algn="l" rtl="0"/>
          <a:r>
            <a:rPr lang="ar-MA" sz="1400" b="1" dirty="0" smtClean="0">
              <a:solidFill>
                <a:schemeClr val="tx1"/>
              </a:solidFill>
              <a:latin typeface="+mn-lt"/>
              <a:ea typeface="+mn-ea"/>
              <a:cs typeface="+mn-cs"/>
            </a:rPr>
            <a:t>المؤسسات النموذجية</a:t>
          </a:r>
          <a:endParaRPr lang="fr-FR" sz="1400" b="1" dirty="0" smtClean="0">
            <a:solidFill>
              <a:schemeClr val="tx1"/>
            </a:solidFill>
            <a:latin typeface="+mn-lt"/>
            <a:ea typeface="+mn-ea"/>
            <a:cs typeface="+mn-cs"/>
          </a:endParaRPr>
        </a:p>
      </dgm:t>
    </dgm:pt>
    <dgm:pt modelId="{F6DC4CF6-47CB-4CF7-ABAB-4FDA6105FCD6}" type="parTrans" cxnId="{1288CEF7-E4EF-448D-817C-7A314C039483}">
      <dgm:prSet/>
      <dgm:spPr/>
      <dgm:t>
        <a:bodyPr/>
        <a:lstStyle/>
        <a:p>
          <a:endParaRPr lang="fr-FR" sz="2400"/>
        </a:p>
      </dgm:t>
    </dgm:pt>
    <dgm:pt modelId="{498B1DE5-9FEE-4E80-9F68-B414639FA19A}" type="sibTrans" cxnId="{1288CEF7-E4EF-448D-817C-7A314C039483}">
      <dgm:prSet/>
      <dgm:spPr/>
      <dgm:t>
        <a:bodyPr/>
        <a:lstStyle/>
        <a:p>
          <a:endParaRPr lang="fr-FR" sz="2400"/>
        </a:p>
      </dgm:t>
    </dgm:pt>
    <dgm:pt modelId="{83403CE4-8215-4F61-8133-7CB2CD06C0CC}">
      <dgm:prSet custT="1"/>
      <dgm:spPr/>
      <dgm:t>
        <a:bodyPr/>
        <a:lstStyle/>
        <a:p>
          <a:pPr algn="r" rtl="1"/>
          <a:r>
            <a:rPr lang="ar-MA" sz="900" dirty="0" smtClean="0">
              <a:solidFill>
                <a:schemeClr val="tx1"/>
              </a:solidFill>
            </a:rPr>
            <a:t>مديرين عن كل </a:t>
          </a:r>
          <a:r>
            <a:rPr lang="ar-MA" sz="900" b="1" dirty="0" smtClean="0">
              <a:solidFill>
                <a:schemeClr val="tx1"/>
              </a:solidFill>
              <a:latin typeface="+mn-lt"/>
              <a:ea typeface="+mn-ea"/>
              <a:cs typeface="+mn-cs"/>
            </a:rPr>
            <a:t> ثانوية عن كل جهة</a:t>
          </a:r>
          <a:endParaRPr lang="fr-FR" sz="900" dirty="0" smtClean="0">
            <a:solidFill>
              <a:schemeClr val="tx1"/>
            </a:solidFill>
          </a:endParaRPr>
        </a:p>
      </dgm:t>
    </dgm:pt>
    <dgm:pt modelId="{8E5CE606-5B85-46B7-ADD4-EBA3D3AC1BFE}" type="parTrans" cxnId="{EDD56477-715C-4803-B968-44CA79234C52}">
      <dgm:prSet/>
      <dgm:spPr/>
      <dgm:t>
        <a:bodyPr/>
        <a:lstStyle/>
        <a:p>
          <a:endParaRPr lang="fr-FR" sz="2400"/>
        </a:p>
      </dgm:t>
    </dgm:pt>
    <dgm:pt modelId="{6390131C-2E70-4274-839F-9E107364E36F}" type="sibTrans" cxnId="{EDD56477-715C-4803-B968-44CA79234C52}">
      <dgm:prSet/>
      <dgm:spPr/>
      <dgm:t>
        <a:bodyPr/>
        <a:lstStyle/>
        <a:p>
          <a:endParaRPr lang="fr-FR" sz="2400"/>
        </a:p>
      </dgm:t>
    </dgm:pt>
    <dgm:pt modelId="{3A1AD6D3-AB35-459D-B43E-A9620B898287}">
      <dgm:prSet custT="1"/>
      <dgm:spPr/>
      <dgm:t>
        <a:bodyPr/>
        <a:lstStyle/>
        <a:p>
          <a:r>
            <a:rPr lang="ar-MA" sz="1200" b="1" dirty="0" smtClean="0">
              <a:solidFill>
                <a:schemeClr val="tx1"/>
              </a:solidFill>
              <a:latin typeface="+mn-lt"/>
              <a:ea typeface="+mn-ea"/>
              <a:cs typeface="+mn-cs"/>
            </a:rPr>
            <a:t>النيابات النموذجية</a:t>
          </a:r>
          <a:endParaRPr lang="fr-FR" sz="1200" dirty="0"/>
        </a:p>
      </dgm:t>
    </dgm:pt>
    <dgm:pt modelId="{8BF53B88-A98C-4F3E-93D7-B538F0EF4D93}" type="parTrans" cxnId="{BE0AD5E7-039D-4DF7-B4E6-253194968FD2}">
      <dgm:prSet/>
      <dgm:spPr/>
      <dgm:t>
        <a:bodyPr/>
        <a:lstStyle/>
        <a:p>
          <a:endParaRPr lang="fr-FR" sz="2400"/>
        </a:p>
      </dgm:t>
    </dgm:pt>
    <dgm:pt modelId="{41043A7D-8233-43AB-BA95-74B5E7C240F7}" type="sibTrans" cxnId="{BE0AD5E7-039D-4DF7-B4E6-253194968FD2}">
      <dgm:prSet/>
      <dgm:spPr/>
      <dgm:t>
        <a:bodyPr/>
        <a:lstStyle/>
        <a:p>
          <a:endParaRPr lang="fr-FR" sz="2400"/>
        </a:p>
      </dgm:t>
    </dgm:pt>
    <dgm:pt modelId="{68B130D5-4AC9-4D9A-A9A9-912C9825CCD1}">
      <dgm:prSet custT="1"/>
      <dgm:spPr/>
      <dgm:t>
        <a:bodyPr/>
        <a:lstStyle/>
        <a:p>
          <a:pPr algn="r" rtl="1"/>
          <a:r>
            <a:rPr lang="ar-MA" sz="1000" dirty="0" smtClean="0">
              <a:solidFill>
                <a:schemeClr val="tx1"/>
              </a:solidFill>
              <a:latin typeface="+mn-lt"/>
              <a:ea typeface="+mn-ea"/>
              <a:cs typeface="+mn-cs"/>
            </a:rPr>
            <a:t>ممثلين عن المديريات المركزية </a:t>
          </a:r>
          <a:r>
            <a:rPr lang="ar-MA" sz="900" dirty="0" smtClean="0">
              <a:solidFill>
                <a:schemeClr val="tx1"/>
              </a:solidFill>
              <a:latin typeface="+mn-lt"/>
              <a:ea typeface="+mn-ea"/>
              <a:cs typeface="+mn-cs"/>
            </a:rPr>
            <a:t>المهنية</a:t>
          </a:r>
          <a:endParaRPr lang="fr-FR" sz="900" dirty="0" smtClean="0">
            <a:solidFill>
              <a:schemeClr val="tx1"/>
            </a:solidFill>
            <a:latin typeface="+mn-lt"/>
            <a:ea typeface="+mn-ea"/>
            <a:cs typeface="+mn-cs"/>
          </a:endParaRPr>
        </a:p>
      </dgm:t>
    </dgm:pt>
    <dgm:pt modelId="{47A594E8-6128-4759-97AC-589EF996A7F1}" type="parTrans" cxnId="{7EB976BD-86B8-47D0-932F-AEF987D05EE6}">
      <dgm:prSet/>
      <dgm:spPr/>
      <dgm:t>
        <a:bodyPr/>
        <a:lstStyle/>
        <a:p>
          <a:endParaRPr lang="fr-FR" sz="2000"/>
        </a:p>
      </dgm:t>
    </dgm:pt>
    <dgm:pt modelId="{3336DA1B-A62D-4577-B56F-69807CB8927F}" type="sibTrans" cxnId="{7EB976BD-86B8-47D0-932F-AEF987D05EE6}">
      <dgm:prSet/>
      <dgm:spPr/>
      <dgm:t>
        <a:bodyPr/>
        <a:lstStyle/>
        <a:p>
          <a:endParaRPr lang="fr-FR" sz="2000"/>
        </a:p>
      </dgm:t>
    </dgm:pt>
    <dgm:pt modelId="{3EEFC94E-6FCC-41E1-8BBD-3FF88AFD4C07}">
      <dgm:prSet custT="1"/>
      <dgm:spPr/>
      <dgm:t>
        <a:bodyPr/>
        <a:lstStyle/>
        <a:p>
          <a:pPr rtl="0"/>
          <a:r>
            <a:rPr lang="ar-MA" sz="800" u="sng" dirty="0" smtClean="0">
              <a:solidFill>
                <a:schemeClr val="tx1"/>
              </a:solidFill>
              <a:latin typeface="+mn-lt"/>
              <a:ea typeface="+mn-ea"/>
              <a:cs typeface="+mn-cs"/>
            </a:rPr>
            <a:t>المسؤول الجهوي على المشروع</a:t>
          </a:r>
          <a:endParaRPr lang="fr-FR" sz="800" u="sng" dirty="0" smtClean="0">
            <a:solidFill>
              <a:schemeClr val="tx1"/>
            </a:solidFill>
            <a:latin typeface="+mn-lt"/>
            <a:ea typeface="+mn-ea"/>
            <a:cs typeface="+mn-cs"/>
          </a:endParaRPr>
        </a:p>
      </dgm:t>
    </dgm:pt>
    <dgm:pt modelId="{42C88A5B-56C4-4244-87E1-9E7D58950E1F}" type="parTrans" cxnId="{6C05D8AE-D67C-40EC-A7C7-5952551D4C7B}">
      <dgm:prSet/>
      <dgm:spPr/>
      <dgm:t>
        <a:bodyPr/>
        <a:lstStyle/>
        <a:p>
          <a:endParaRPr lang="fr-FR" sz="2000"/>
        </a:p>
      </dgm:t>
    </dgm:pt>
    <dgm:pt modelId="{721FB0C5-39DB-4903-AC3E-49C8AF5CB57A}" type="sibTrans" cxnId="{6C05D8AE-D67C-40EC-A7C7-5952551D4C7B}">
      <dgm:prSet/>
      <dgm:spPr/>
      <dgm:t>
        <a:bodyPr/>
        <a:lstStyle/>
        <a:p>
          <a:endParaRPr lang="fr-FR" sz="2000"/>
        </a:p>
      </dgm:t>
    </dgm:pt>
    <dgm:pt modelId="{C64B01D3-C509-4456-BC61-CFECC131AD23}">
      <dgm:prSet custT="1"/>
      <dgm:spPr/>
      <dgm:t>
        <a:bodyPr/>
        <a:lstStyle/>
        <a:p>
          <a:pPr algn="r" rtl="1"/>
          <a:r>
            <a:rPr lang="ar-MA" sz="900" dirty="0" smtClean="0">
              <a:solidFill>
                <a:schemeClr val="tx1"/>
              </a:solidFill>
            </a:rPr>
            <a:t> مديرين عن كل </a:t>
          </a:r>
          <a:r>
            <a:rPr lang="ar-MA" sz="900" b="1" dirty="0" smtClean="0">
              <a:solidFill>
                <a:schemeClr val="tx1"/>
              </a:solidFill>
              <a:latin typeface="+mn-lt"/>
              <a:ea typeface="+mn-ea"/>
              <a:cs typeface="+mn-cs"/>
            </a:rPr>
            <a:t>مدرسة ابتدائية  عن كل جهة</a:t>
          </a:r>
          <a:endParaRPr lang="fr-FR" sz="900" dirty="0" smtClean="0">
            <a:solidFill>
              <a:schemeClr val="tx1"/>
            </a:solidFill>
          </a:endParaRPr>
        </a:p>
      </dgm:t>
    </dgm:pt>
    <dgm:pt modelId="{F7955B77-B121-4530-8352-3BC4526B7615}" type="parTrans" cxnId="{80F87A6C-2E3E-4651-821D-1A9D81C4FC9A}">
      <dgm:prSet/>
      <dgm:spPr/>
      <dgm:t>
        <a:bodyPr/>
        <a:lstStyle/>
        <a:p>
          <a:endParaRPr lang="fr-FR" sz="2000"/>
        </a:p>
      </dgm:t>
    </dgm:pt>
    <dgm:pt modelId="{3568F31A-CD61-448B-AEC0-89040BCA91BF}" type="sibTrans" cxnId="{80F87A6C-2E3E-4651-821D-1A9D81C4FC9A}">
      <dgm:prSet/>
      <dgm:spPr/>
      <dgm:t>
        <a:bodyPr/>
        <a:lstStyle/>
        <a:p>
          <a:endParaRPr lang="fr-FR" sz="2000"/>
        </a:p>
      </dgm:t>
    </dgm:pt>
    <dgm:pt modelId="{A05C00BC-8ED6-42B2-9A66-43C7831CA105}">
      <dgm:prSet custT="1"/>
      <dgm:spPr/>
      <dgm:t>
        <a:bodyPr/>
        <a:lstStyle/>
        <a:p>
          <a:pPr rtl="0"/>
          <a:r>
            <a:rPr lang="ar-MA" sz="800" dirty="0" smtClean="0">
              <a:solidFill>
                <a:schemeClr val="tx1"/>
              </a:solidFill>
              <a:latin typeface="+mn-lt"/>
              <a:ea typeface="+mn-ea"/>
              <a:cs typeface="+mn-cs"/>
            </a:rPr>
            <a:t>ممثلين عن المصالح المهنية</a:t>
          </a:r>
          <a:r>
            <a:rPr lang="fr-FR" sz="800" b="0" baseline="0" dirty="0" smtClean="0">
              <a:solidFill>
                <a:schemeClr val="tx1"/>
              </a:solidFill>
            </a:rPr>
            <a:t> </a:t>
          </a:r>
          <a:endParaRPr lang="fr-FR" sz="800" dirty="0" smtClean="0">
            <a:solidFill>
              <a:schemeClr val="tx1"/>
            </a:solidFill>
            <a:latin typeface="+mn-lt"/>
            <a:ea typeface="+mn-ea"/>
            <a:cs typeface="+mn-cs"/>
          </a:endParaRPr>
        </a:p>
      </dgm:t>
    </dgm:pt>
    <dgm:pt modelId="{38C733BA-9E2F-4081-8E7D-624DFC11A580}" type="parTrans" cxnId="{D835DC76-6F0A-4AFC-8C1E-67B92625E501}">
      <dgm:prSet/>
      <dgm:spPr/>
      <dgm:t>
        <a:bodyPr/>
        <a:lstStyle/>
        <a:p>
          <a:endParaRPr lang="fr-FR"/>
        </a:p>
      </dgm:t>
    </dgm:pt>
    <dgm:pt modelId="{96890390-786A-4EC8-AB77-6F8F84277E47}" type="sibTrans" cxnId="{D835DC76-6F0A-4AFC-8C1E-67B92625E501}">
      <dgm:prSet/>
      <dgm:spPr/>
      <dgm:t>
        <a:bodyPr/>
        <a:lstStyle/>
        <a:p>
          <a:endParaRPr lang="fr-FR"/>
        </a:p>
      </dgm:t>
    </dgm:pt>
    <dgm:pt modelId="{E105F679-E6E1-4BFE-81C0-907B2342BC79}">
      <dgm:prSet custT="1"/>
      <dgm:spPr/>
      <dgm:t>
        <a:bodyPr/>
        <a:lstStyle/>
        <a:p>
          <a:pPr algn="r" rtl="1"/>
          <a:r>
            <a:rPr lang="ar-MA" sz="900" dirty="0" smtClean="0">
              <a:solidFill>
                <a:schemeClr val="tx1"/>
              </a:solidFill>
              <a:latin typeface="+mn-lt"/>
              <a:ea typeface="+mn-ea"/>
              <a:cs typeface="+mn-cs"/>
            </a:rPr>
            <a:t>فرقة الدعم لتقني</a:t>
          </a:r>
          <a:endParaRPr lang="fr-FR" sz="900" dirty="0" smtClean="0">
            <a:solidFill>
              <a:schemeClr val="tx1"/>
            </a:solidFill>
            <a:latin typeface="+mn-lt"/>
            <a:ea typeface="+mn-ea"/>
            <a:cs typeface="+mn-cs"/>
          </a:endParaRPr>
        </a:p>
      </dgm:t>
    </dgm:pt>
    <dgm:pt modelId="{D864F51A-0A07-435D-BFC3-77F41A241931}" type="parTrans" cxnId="{0FEDAADF-7646-4739-94A4-8552EA5F9FB4}">
      <dgm:prSet/>
      <dgm:spPr/>
      <dgm:t>
        <a:bodyPr/>
        <a:lstStyle/>
        <a:p>
          <a:endParaRPr lang="fr-FR"/>
        </a:p>
      </dgm:t>
    </dgm:pt>
    <dgm:pt modelId="{9542A41B-E5B4-475D-AA03-047967FC8888}" type="sibTrans" cxnId="{0FEDAADF-7646-4739-94A4-8552EA5F9FB4}">
      <dgm:prSet/>
      <dgm:spPr/>
      <dgm:t>
        <a:bodyPr/>
        <a:lstStyle/>
        <a:p>
          <a:endParaRPr lang="fr-FR"/>
        </a:p>
      </dgm:t>
    </dgm:pt>
    <dgm:pt modelId="{F09F82A0-C75F-4745-8025-34EFDBFA0B07}">
      <dgm:prSet custT="1"/>
      <dgm:spPr/>
      <dgm:t>
        <a:bodyPr/>
        <a:lstStyle/>
        <a:p>
          <a:pPr algn="r" rtl="1"/>
          <a:r>
            <a:rPr lang="ar-MA" sz="900" dirty="0" smtClean="0">
              <a:solidFill>
                <a:schemeClr val="tx1"/>
              </a:solidFill>
              <a:latin typeface="+mn-lt"/>
              <a:ea typeface="+mn-ea"/>
              <a:cs typeface="+mn-cs"/>
            </a:rPr>
            <a:t>فرقة الاتصال</a:t>
          </a:r>
          <a:endParaRPr lang="fr-FR" sz="900" dirty="0" smtClean="0">
            <a:solidFill>
              <a:schemeClr val="tx1"/>
            </a:solidFill>
            <a:latin typeface="+mn-lt"/>
            <a:ea typeface="+mn-ea"/>
            <a:cs typeface="+mn-cs"/>
          </a:endParaRPr>
        </a:p>
      </dgm:t>
    </dgm:pt>
    <dgm:pt modelId="{B5E415CF-A203-4871-AD7D-19AE592538F5}" type="parTrans" cxnId="{24B71C94-5751-4EED-B694-F0AEAF322B91}">
      <dgm:prSet/>
      <dgm:spPr/>
      <dgm:t>
        <a:bodyPr/>
        <a:lstStyle/>
        <a:p>
          <a:endParaRPr lang="fr-FR"/>
        </a:p>
      </dgm:t>
    </dgm:pt>
    <dgm:pt modelId="{2D19B99A-D9B4-4B43-8D23-9174A3374714}" type="sibTrans" cxnId="{24B71C94-5751-4EED-B694-F0AEAF322B91}">
      <dgm:prSet/>
      <dgm:spPr/>
      <dgm:t>
        <a:bodyPr/>
        <a:lstStyle/>
        <a:p>
          <a:endParaRPr lang="fr-FR"/>
        </a:p>
      </dgm:t>
    </dgm:pt>
    <dgm:pt modelId="{2317F7EA-7E4C-4449-842A-DB800F08B852}">
      <dgm:prSet custT="1"/>
      <dgm:spPr/>
      <dgm:t>
        <a:bodyPr/>
        <a:lstStyle/>
        <a:p>
          <a:pPr rtl="0"/>
          <a:r>
            <a:rPr lang="ar-MA" sz="1400" b="1" dirty="0" smtClean="0">
              <a:solidFill>
                <a:schemeClr val="tx1"/>
              </a:solidFill>
              <a:latin typeface="+mn-lt"/>
              <a:ea typeface="+mn-ea"/>
              <a:cs typeface="+mn-cs"/>
            </a:rPr>
            <a:t>الاكاديميات النموذجية</a:t>
          </a:r>
          <a:endParaRPr lang="fr-FR" sz="1400" b="1" dirty="0" smtClean="0">
            <a:solidFill>
              <a:schemeClr val="tx1"/>
            </a:solidFill>
            <a:latin typeface="+mn-lt"/>
            <a:ea typeface="+mn-ea"/>
            <a:cs typeface="+mn-cs"/>
          </a:endParaRPr>
        </a:p>
      </dgm:t>
    </dgm:pt>
    <dgm:pt modelId="{F418E5C8-1040-4878-BEAE-535617878449}" type="sibTrans" cxnId="{CD0F4D8A-8C1E-478B-94E1-182D88090E12}">
      <dgm:prSet/>
      <dgm:spPr/>
      <dgm:t>
        <a:bodyPr/>
        <a:lstStyle/>
        <a:p>
          <a:endParaRPr lang="fr-FR" sz="2400"/>
        </a:p>
      </dgm:t>
    </dgm:pt>
    <dgm:pt modelId="{8F1452DF-A90C-4C92-A032-1ABF2E4B50C6}" type="parTrans" cxnId="{CD0F4D8A-8C1E-478B-94E1-182D88090E12}">
      <dgm:prSet/>
      <dgm:spPr/>
      <dgm:t>
        <a:bodyPr/>
        <a:lstStyle/>
        <a:p>
          <a:endParaRPr lang="fr-FR" sz="2400"/>
        </a:p>
      </dgm:t>
    </dgm:pt>
    <dgm:pt modelId="{383EB489-B4B4-426D-BE77-82D43D86A38E}">
      <dgm:prSet custT="1"/>
      <dgm:spPr/>
      <dgm:t>
        <a:bodyPr/>
        <a:lstStyle/>
        <a:p>
          <a:pPr algn="r" rtl="1"/>
          <a:r>
            <a:rPr lang="ar-MA" sz="900" dirty="0" smtClean="0">
              <a:solidFill>
                <a:schemeClr val="tx1"/>
              </a:solidFill>
              <a:latin typeface="+mn-lt"/>
              <a:ea typeface="+mn-ea"/>
              <a:cs typeface="+mn-cs"/>
            </a:rPr>
            <a:t>فرقة التكوين </a:t>
          </a:r>
          <a:endParaRPr lang="fr-FR" sz="900" dirty="0" smtClean="0">
            <a:solidFill>
              <a:schemeClr val="tx1"/>
            </a:solidFill>
            <a:latin typeface="+mn-lt"/>
            <a:ea typeface="+mn-ea"/>
            <a:cs typeface="+mn-cs"/>
          </a:endParaRPr>
        </a:p>
      </dgm:t>
    </dgm:pt>
    <dgm:pt modelId="{67C1A3ED-24A0-4537-9A6D-6EF5EDE877E3}" type="parTrans" cxnId="{0943899D-2332-409E-A2BD-E37A13C18264}">
      <dgm:prSet/>
      <dgm:spPr/>
      <dgm:t>
        <a:bodyPr/>
        <a:lstStyle/>
        <a:p>
          <a:endParaRPr lang="fr-FR"/>
        </a:p>
      </dgm:t>
    </dgm:pt>
    <dgm:pt modelId="{5277EDB5-0C8F-46D9-89B1-7A428DAA9473}" type="sibTrans" cxnId="{0943899D-2332-409E-A2BD-E37A13C18264}">
      <dgm:prSet/>
      <dgm:spPr/>
      <dgm:t>
        <a:bodyPr/>
        <a:lstStyle/>
        <a:p>
          <a:endParaRPr lang="fr-FR"/>
        </a:p>
      </dgm:t>
    </dgm:pt>
    <dgm:pt modelId="{2F00EB96-822B-4EBC-923F-8E0C5E933707}">
      <dgm:prSet custT="1"/>
      <dgm:spPr/>
      <dgm:t>
        <a:bodyPr/>
        <a:lstStyle/>
        <a:p>
          <a:r>
            <a:rPr lang="ar-MA" sz="800" b="0" dirty="0" smtClean="0">
              <a:solidFill>
                <a:schemeClr val="tx1"/>
              </a:solidFill>
            </a:rPr>
            <a:t>فرقة الاتصال</a:t>
          </a:r>
          <a:endParaRPr lang="fr-FR" sz="800" b="0" dirty="0" smtClean="0">
            <a:solidFill>
              <a:schemeClr val="tx1"/>
            </a:solidFill>
          </a:endParaRPr>
        </a:p>
      </dgm:t>
    </dgm:pt>
    <dgm:pt modelId="{587E3F8B-E6F0-49A7-865A-663BB7D7EDFA}" type="parTrans" cxnId="{EA0F88D7-A5B1-4F76-AFFC-13FC28547BF0}">
      <dgm:prSet/>
      <dgm:spPr/>
      <dgm:t>
        <a:bodyPr/>
        <a:lstStyle/>
        <a:p>
          <a:endParaRPr lang="fr-FR"/>
        </a:p>
      </dgm:t>
    </dgm:pt>
    <dgm:pt modelId="{B770BC52-9538-45DE-A65C-C264932F91EF}" type="sibTrans" cxnId="{EA0F88D7-A5B1-4F76-AFFC-13FC28547BF0}">
      <dgm:prSet/>
      <dgm:spPr/>
      <dgm:t>
        <a:bodyPr/>
        <a:lstStyle/>
        <a:p>
          <a:endParaRPr lang="fr-FR"/>
        </a:p>
      </dgm:t>
    </dgm:pt>
    <dgm:pt modelId="{B2EC61AD-8FB9-4436-AA92-D87585A89B3F}">
      <dgm:prSet custT="1"/>
      <dgm:spPr/>
      <dgm:t>
        <a:bodyPr/>
        <a:lstStyle/>
        <a:p>
          <a:r>
            <a:rPr lang="ar-MA" sz="800" b="0" dirty="0" smtClean="0">
              <a:solidFill>
                <a:schemeClr val="tx1"/>
              </a:solidFill>
            </a:rPr>
            <a:t>فرقة التكوين </a:t>
          </a:r>
          <a:endParaRPr lang="fr-FR" sz="800" b="0" dirty="0" smtClean="0">
            <a:solidFill>
              <a:schemeClr val="tx1"/>
            </a:solidFill>
          </a:endParaRPr>
        </a:p>
      </dgm:t>
    </dgm:pt>
    <dgm:pt modelId="{FF31FCC0-E579-483E-B04A-28DBFFD5B859}" type="parTrans" cxnId="{E6A51A22-DCE9-406C-A161-C4F1335341EF}">
      <dgm:prSet/>
      <dgm:spPr/>
      <dgm:t>
        <a:bodyPr/>
        <a:lstStyle/>
        <a:p>
          <a:endParaRPr lang="fr-FR"/>
        </a:p>
      </dgm:t>
    </dgm:pt>
    <dgm:pt modelId="{D5180CA4-27A1-43A5-8D20-8270718D5F3B}" type="sibTrans" cxnId="{E6A51A22-DCE9-406C-A161-C4F1335341EF}">
      <dgm:prSet/>
      <dgm:spPr/>
      <dgm:t>
        <a:bodyPr/>
        <a:lstStyle/>
        <a:p>
          <a:endParaRPr lang="fr-FR"/>
        </a:p>
      </dgm:t>
    </dgm:pt>
    <dgm:pt modelId="{6237E8ED-DE69-4A0F-A270-8A0ACE8AC5F0}">
      <dgm:prSet custT="1"/>
      <dgm:spPr/>
      <dgm:t>
        <a:bodyPr/>
        <a:lstStyle/>
        <a:p>
          <a:r>
            <a:rPr lang="ar-MA" sz="800" b="0" dirty="0" smtClean="0">
              <a:solidFill>
                <a:schemeClr val="tx1"/>
              </a:solidFill>
            </a:rPr>
            <a:t>فرقة الدعم لتقني</a:t>
          </a:r>
          <a:endParaRPr lang="fr-FR" sz="800" b="0" dirty="0" smtClean="0">
            <a:solidFill>
              <a:schemeClr val="tx1"/>
            </a:solidFill>
          </a:endParaRPr>
        </a:p>
      </dgm:t>
    </dgm:pt>
    <dgm:pt modelId="{D902479E-B49E-45FA-A715-19069792AFEF}" type="sibTrans" cxnId="{EF5FCF24-BD44-4E5E-803B-D3879A212057}">
      <dgm:prSet/>
      <dgm:spPr/>
      <dgm:t>
        <a:bodyPr/>
        <a:lstStyle/>
        <a:p>
          <a:endParaRPr lang="fr-FR"/>
        </a:p>
      </dgm:t>
    </dgm:pt>
    <dgm:pt modelId="{B43A3A10-1173-45DA-A672-62D403B33EA0}" type="parTrans" cxnId="{EF5FCF24-BD44-4E5E-803B-D3879A212057}">
      <dgm:prSet/>
      <dgm:spPr/>
      <dgm:t>
        <a:bodyPr/>
        <a:lstStyle/>
        <a:p>
          <a:endParaRPr lang="fr-FR"/>
        </a:p>
      </dgm:t>
    </dgm:pt>
    <dgm:pt modelId="{F81756B1-7C40-4030-882D-152251D719AF}">
      <dgm:prSet custT="1"/>
      <dgm:spPr/>
      <dgm:t>
        <a:bodyPr/>
        <a:lstStyle/>
        <a:p>
          <a:r>
            <a:rPr lang="ar-MA" sz="800" b="0" dirty="0" smtClean="0">
              <a:solidFill>
                <a:schemeClr val="tx1"/>
              </a:solidFill>
            </a:rPr>
            <a:t>ممثلين عن المصالح المهنية</a:t>
          </a:r>
          <a:endParaRPr lang="fr-FR" sz="800" b="0" dirty="0" smtClean="0">
            <a:solidFill>
              <a:schemeClr val="tx1"/>
            </a:solidFill>
          </a:endParaRPr>
        </a:p>
      </dgm:t>
    </dgm:pt>
    <dgm:pt modelId="{9F739F56-FCE4-4D33-99D4-484D6C0C1780}" type="parTrans" cxnId="{3AD7D690-8E64-4E5B-B896-A8B0505BFD14}">
      <dgm:prSet/>
      <dgm:spPr/>
      <dgm:t>
        <a:bodyPr/>
        <a:lstStyle/>
        <a:p>
          <a:endParaRPr lang="fr-FR"/>
        </a:p>
      </dgm:t>
    </dgm:pt>
    <dgm:pt modelId="{6E89B19C-AC84-4336-AD48-CDBEA5D99A27}" type="sibTrans" cxnId="{3AD7D690-8E64-4E5B-B896-A8B0505BFD14}">
      <dgm:prSet/>
      <dgm:spPr/>
      <dgm:t>
        <a:bodyPr/>
        <a:lstStyle/>
        <a:p>
          <a:endParaRPr lang="fr-FR"/>
        </a:p>
      </dgm:t>
    </dgm:pt>
    <dgm:pt modelId="{5BCE5947-1677-4D5C-8EDE-B8D93C1DA6CE}">
      <dgm:prSet custT="1"/>
      <dgm:spPr/>
      <dgm:t>
        <a:bodyPr/>
        <a:lstStyle/>
        <a:p>
          <a:r>
            <a:rPr lang="ar-MA" sz="800" b="0" dirty="0" smtClean="0">
              <a:solidFill>
                <a:schemeClr val="tx1"/>
              </a:solidFill>
            </a:rPr>
            <a:t>الفرق التقنية</a:t>
          </a:r>
          <a:endParaRPr lang="fr-FR" sz="800" b="0" dirty="0" smtClean="0">
            <a:solidFill>
              <a:schemeClr val="tx1"/>
            </a:solidFill>
          </a:endParaRPr>
        </a:p>
      </dgm:t>
    </dgm:pt>
    <dgm:pt modelId="{CF41D4F2-F900-4E4A-AC67-6954D8874824}" type="parTrans" cxnId="{0A389213-BE05-497D-BAE9-D934CE22A3C4}">
      <dgm:prSet/>
      <dgm:spPr/>
      <dgm:t>
        <a:bodyPr/>
        <a:lstStyle/>
        <a:p>
          <a:endParaRPr lang="fr-FR"/>
        </a:p>
      </dgm:t>
    </dgm:pt>
    <dgm:pt modelId="{EE6F10DA-A251-4326-8B11-679C11F36379}" type="sibTrans" cxnId="{0A389213-BE05-497D-BAE9-D934CE22A3C4}">
      <dgm:prSet/>
      <dgm:spPr/>
      <dgm:t>
        <a:bodyPr/>
        <a:lstStyle/>
        <a:p>
          <a:endParaRPr lang="fr-FR"/>
        </a:p>
      </dgm:t>
    </dgm:pt>
    <dgm:pt modelId="{7BFB4B9D-BC40-4BCF-BEBB-2DA68A8849C8}">
      <dgm:prSet custT="1"/>
      <dgm:spPr/>
      <dgm:t>
        <a:bodyPr/>
        <a:lstStyle/>
        <a:p>
          <a:r>
            <a:rPr lang="ar-MA" sz="800" b="1" u="sng" dirty="0" smtClean="0">
              <a:solidFill>
                <a:schemeClr val="tx1"/>
              </a:solidFill>
            </a:rPr>
            <a:t>فرقة الدعم لتقني</a:t>
          </a:r>
          <a:endParaRPr lang="fr-FR" sz="800" b="1" u="sng" dirty="0" smtClean="0">
            <a:solidFill>
              <a:schemeClr val="tx1"/>
            </a:solidFill>
          </a:endParaRPr>
        </a:p>
      </dgm:t>
    </dgm:pt>
    <dgm:pt modelId="{F6DAE336-672E-41C5-BFB5-D081ED254C7F}" type="parTrans" cxnId="{D933F172-8757-400C-B0CA-074FB49B2809}">
      <dgm:prSet/>
      <dgm:spPr/>
      <dgm:t>
        <a:bodyPr/>
        <a:lstStyle/>
        <a:p>
          <a:endParaRPr lang="fr-FR"/>
        </a:p>
      </dgm:t>
    </dgm:pt>
    <dgm:pt modelId="{69E07E36-22CB-4E25-BA00-7172D669D779}" type="sibTrans" cxnId="{D933F172-8757-400C-B0CA-074FB49B2809}">
      <dgm:prSet/>
      <dgm:spPr/>
      <dgm:t>
        <a:bodyPr/>
        <a:lstStyle/>
        <a:p>
          <a:endParaRPr lang="fr-FR"/>
        </a:p>
      </dgm:t>
    </dgm:pt>
    <dgm:pt modelId="{C377044A-59AA-4A82-A9CA-D2950390BED8}">
      <dgm:prSet custT="1"/>
      <dgm:spPr/>
      <dgm:t>
        <a:bodyPr/>
        <a:lstStyle/>
        <a:p>
          <a:r>
            <a:rPr lang="ar-MA" sz="800" b="0" smtClean="0">
              <a:solidFill>
                <a:schemeClr val="tx1"/>
              </a:solidFill>
            </a:rPr>
            <a:t>فرقة الاتصال</a:t>
          </a:r>
          <a:endParaRPr lang="fr-FR" sz="800" b="0" smtClean="0">
            <a:solidFill>
              <a:schemeClr val="tx1"/>
            </a:solidFill>
          </a:endParaRPr>
        </a:p>
      </dgm:t>
    </dgm:pt>
    <dgm:pt modelId="{A0FD6A73-699E-47AD-9D36-3B9FA89E8EB1}" type="parTrans" cxnId="{9DA9A231-F0CA-4D47-B496-420858BCB833}">
      <dgm:prSet/>
      <dgm:spPr/>
      <dgm:t>
        <a:bodyPr/>
        <a:lstStyle/>
        <a:p>
          <a:endParaRPr lang="fr-FR"/>
        </a:p>
      </dgm:t>
    </dgm:pt>
    <dgm:pt modelId="{BDD0A2D4-ECF9-454E-A274-56A28EFC8624}" type="sibTrans" cxnId="{9DA9A231-F0CA-4D47-B496-420858BCB833}">
      <dgm:prSet/>
      <dgm:spPr/>
      <dgm:t>
        <a:bodyPr/>
        <a:lstStyle/>
        <a:p>
          <a:endParaRPr lang="fr-FR"/>
        </a:p>
      </dgm:t>
    </dgm:pt>
    <dgm:pt modelId="{5C92F1B0-B29F-4F93-9C14-4E92BC9D3E51}">
      <dgm:prSet custT="1"/>
      <dgm:spPr/>
      <dgm:t>
        <a:bodyPr/>
        <a:lstStyle/>
        <a:p>
          <a:r>
            <a:rPr lang="ar-MA" sz="800" b="0" dirty="0" smtClean="0">
              <a:solidFill>
                <a:schemeClr val="tx1"/>
              </a:solidFill>
            </a:rPr>
            <a:t>فرقة التكوين </a:t>
          </a:r>
          <a:endParaRPr lang="fr-FR" sz="800" b="0" dirty="0" smtClean="0">
            <a:solidFill>
              <a:schemeClr val="tx1"/>
            </a:solidFill>
          </a:endParaRPr>
        </a:p>
      </dgm:t>
    </dgm:pt>
    <dgm:pt modelId="{9DDE8F69-E706-4D0F-80CF-E5EF60FD76FF}" type="parTrans" cxnId="{0C9E0502-A734-48CA-8678-D975866886E1}">
      <dgm:prSet/>
      <dgm:spPr/>
      <dgm:t>
        <a:bodyPr/>
        <a:lstStyle/>
        <a:p>
          <a:endParaRPr lang="fr-FR"/>
        </a:p>
      </dgm:t>
    </dgm:pt>
    <dgm:pt modelId="{9B830DAC-AB6D-40C3-BEDE-A67DD48B4220}" type="sibTrans" cxnId="{0C9E0502-A734-48CA-8678-D975866886E1}">
      <dgm:prSet/>
      <dgm:spPr/>
      <dgm:t>
        <a:bodyPr/>
        <a:lstStyle/>
        <a:p>
          <a:endParaRPr lang="fr-FR"/>
        </a:p>
      </dgm:t>
    </dgm:pt>
    <dgm:pt modelId="{439E553D-62ED-40DA-87A8-8D13226A3245}">
      <dgm:prSet custT="1"/>
      <dgm:spPr/>
      <dgm:t>
        <a:bodyPr/>
        <a:lstStyle/>
        <a:p>
          <a:pPr algn="r" rtl="1"/>
          <a:r>
            <a:rPr lang="ar-MA" sz="900" dirty="0" smtClean="0">
              <a:solidFill>
                <a:schemeClr val="tx1"/>
              </a:solidFill>
            </a:rPr>
            <a:t>مديرين عن كل </a:t>
          </a:r>
          <a:r>
            <a:rPr lang="ar-MA" sz="900" b="1" dirty="0" smtClean="0">
              <a:solidFill>
                <a:schemeClr val="tx1"/>
              </a:solidFill>
              <a:latin typeface="+mn-lt"/>
              <a:ea typeface="+mn-ea"/>
              <a:cs typeface="+mn-cs"/>
            </a:rPr>
            <a:t> لإعدادية عن كل جهة</a:t>
          </a:r>
          <a:endParaRPr lang="fr-FR" sz="900" dirty="0" smtClean="0">
            <a:solidFill>
              <a:schemeClr val="tx1"/>
            </a:solidFill>
          </a:endParaRPr>
        </a:p>
      </dgm:t>
    </dgm:pt>
    <dgm:pt modelId="{71E019D3-A026-4264-8016-4F758459BB62}" type="sibTrans" cxnId="{8C0256FE-BACB-4642-9C90-2E26310AED3B}">
      <dgm:prSet/>
      <dgm:spPr/>
      <dgm:t>
        <a:bodyPr/>
        <a:lstStyle/>
        <a:p>
          <a:endParaRPr lang="fr-FR" sz="2400"/>
        </a:p>
      </dgm:t>
    </dgm:pt>
    <dgm:pt modelId="{DD43B0C8-0053-4482-9AAB-EC5FFEE32ACD}" type="parTrans" cxnId="{8C0256FE-BACB-4642-9C90-2E26310AED3B}">
      <dgm:prSet/>
      <dgm:spPr/>
      <dgm:t>
        <a:bodyPr/>
        <a:lstStyle/>
        <a:p>
          <a:endParaRPr lang="fr-FR" sz="2400"/>
        </a:p>
      </dgm:t>
    </dgm:pt>
    <dgm:pt modelId="{A0871954-F345-473D-8C96-25103CF7CE3A}">
      <dgm:prSet custT="1"/>
      <dgm:spPr/>
      <dgm:t>
        <a:bodyPr/>
        <a:lstStyle/>
        <a:p>
          <a:pPr algn="r" rtl="1"/>
          <a:endParaRPr lang="fr-FR" sz="900" dirty="0" smtClean="0">
            <a:solidFill>
              <a:schemeClr val="tx1"/>
            </a:solidFill>
          </a:endParaRPr>
        </a:p>
      </dgm:t>
    </dgm:pt>
    <dgm:pt modelId="{325E9CEE-AE79-4AC0-AD7F-B141E9D8BC9E}" type="parTrans" cxnId="{6C0C7E13-249F-4565-A2E8-50D17E0D9233}">
      <dgm:prSet/>
      <dgm:spPr/>
      <dgm:t>
        <a:bodyPr/>
        <a:lstStyle/>
        <a:p>
          <a:endParaRPr lang="fr-FR"/>
        </a:p>
      </dgm:t>
    </dgm:pt>
    <dgm:pt modelId="{ECA83791-0737-4BD6-B7B0-3071CDCA46CC}" type="sibTrans" cxnId="{6C0C7E13-249F-4565-A2E8-50D17E0D9233}">
      <dgm:prSet/>
      <dgm:spPr/>
      <dgm:t>
        <a:bodyPr/>
        <a:lstStyle/>
        <a:p>
          <a:endParaRPr lang="fr-FR"/>
        </a:p>
      </dgm:t>
    </dgm:pt>
    <dgm:pt modelId="{E9459D10-6863-41C5-A229-199D0F3F34DC}" type="pres">
      <dgm:prSet presAssocID="{288423E3-FC89-48E2-90EB-21313872129D}" presName="compositeShape" presStyleCnt="0">
        <dgm:presLayoutVars>
          <dgm:chMax val="9"/>
          <dgm:dir/>
          <dgm:resizeHandles val="exact"/>
        </dgm:presLayoutVars>
      </dgm:prSet>
      <dgm:spPr/>
      <dgm:t>
        <a:bodyPr/>
        <a:lstStyle/>
        <a:p>
          <a:endParaRPr lang="fr-FR"/>
        </a:p>
      </dgm:t>
    </dgm:pt>
    <dgm:pt modelId="{DF19E3EC-572A-49ED-93EA-575E35FF706F}" type="pres">
      <dgm:prSet presAssocID="{288423E3-FC89-48E2-90EB-21313872129D}" presName="triangle1" presStyleLbl="node1" presStyleIdx="0" presStyleCnt="4">
        <dgm:presLayoutVars>
          <dgm:bulletEnabled val="1"/>
        </dgm:presLayoutVars>
      </dgm:prSet>
      <dgm:spPr/>
      <dgm:t>
        <a:bodyPr/>
        <a:lstStyle/>
        <a:p>
          <a:endParaRPr lang="fr-FR"/>
        </a:p>
      </dgm:t>
    </dgm:pt>
    <dgm:pt modelId="{144AC02A-ECEC-4A35-96B5-A334608B691A}" type="pres">
      <dgm:prSet presAssocID="{288423E3-FC89-48E2-90EB-21313872129D}" presName="triangle2" presStyleLbl="node1" presStyleIdx="1" presStyleCnt="4">
        <dgm:presLayoutVars>
          <dgm:bulletEnabled val="1"/>
        </dgm:presLayoutVars>
      </dgm:prSet>
      <dgm:spPr/>
      <dgm:t>
        <a:bodyPr/>
        <a:lstStyle/>
        <a:p>
          <a:endParaRPr lang="fr-FR"/>
        </a:p>
      </dgm:t>
    </dgm:pt>
    <dgm:pt modelId="{CD7DC646-880A-4087-B8B6-63AB94E4E656}" type="pres">
      <dgm:prSet presAssocID="{288423E3-FC89-48E2-90EB-21313872129D}" presName="triangle3" presStyleLbl="node1" presStyleIdx="2" presStyleCnt="4">
        <dgm:presLayoutVars>
          <dgm:bulletEnabled val="1"/>
        </dgm:presLayoutVars>
      </dgm:prSet>
      <dgm:spPr/>
      <dgm:t>
        <a:bodyPr/>
        <a:lstStyle/>
        <a:p>
          <a:endParaRPr lang="fr-FR"/>
        </a:p>
      </dgm:t>
    </dgm:pt>
    <dgm:pt modelId="{71438803-A4CD-4449-B52A-00EA83079DA3}" type="pres">
      <dgm:prSet presAssocID="{288423E3-FC89-48E2-90EB-21313872129D}" presName="triangle4" presStyleLbl="node1" presStyleIdx="3" presStyleCnt="4">
        <dgm:presLayoutVars>
          <dgm:bulletEnabled val="1"/>
        </dgm:presLayoutVars>
      </dgm:prSet>
      <dgm:spPr/>
      <dgm:t>
        <a:bodyPr/>
        <a:lstStyle/>
        <a:p>
          <a:endParaRPr lang="fr-FR"/>
        </a:p>
      </dgm:t>
    </dgm:pt>
  </dgm:ptLst>
  <dgm:cxnLst>
    <dgm:cxn modelId="{93B8632E-FAC0-41EA-8580-E839514EA928}" type="presOf" srcId="{2F00EB96-822B-4EBC-923F-8E0C5E933707}" destId="{144AC02A-ECEC-4A35-96B5-A334608B691A}" srcOrd="0" destOrd="5" presId="urn:microsoft.com/office/officeart/2005/8/layout/pyramid4"/>
    <dgm:cxn modelId="{9F18AA50-5119-45F4-8870-B747ACF5650B}" type="presOf" srcId="{C4CC5F34-6A0C-4788-915B-A45216540AF6}" destId="{DF19E3EC-572A-49ED-93EA-575E35FF706F}" srcOrd="0" destOrd="0" presId="urn:microsoft.com/office/officeart/2005/8/layout/pyramid4"/>
    <dgm:cxn modelId="{3AD7D690-8E64-4E5B-B896-A8B0505BFD14}" srcId="{3A1AD6D3-AB35-459D-B43E-A9620B898287}" destId="{F81756B1-7C40-4030-882D-152251D719AF}" srcOrd="0" destOrd="0" parTransId="{9F739F56-FCE4-4D33-99D4-484D6C0C1780}" sibTransId="{6E89B19C-AC84-4336-AD48-CDBEA5D99A27}"/>
    <dgm:cxn modelId="{D835DC76-6F0A-4AFC-8C1E-67B92625E501}" srcId="{2317F7EA-7E4C-4449-842A-DB800F08B852}" destId="{A05C00BC-8ED6-42B2-9A66-43C7831CA105}" srcOrd="1" destOrd="0" parTransId="{38C733BA-9E2F-4081-8E7D-624DFC11A580}" sibTransId="{96890390-786A-4EC8-AB77-6F8F84277E47}"/>
    <dgm:cxn modelId="{24B71C94-5751-4EED-B694-F0AEAF322B91}" srcId="{C4CC5F34-6A0C-4788-915B-A45216540AF6}" destId="{F09F82A0-C75F-4745-8025-34EFDBFA0B07}" srcOrd="3" destOrd="0" parTransId="{B5E415CF-A203-4871-AD7D-19AE592538F5}" sibTransId="{2D19B99A-D9B4-4B43-8D23-9174A3374714}"/>
    <dgm:cxn modelId="{0C9E0502-A734-48CA-8678-D975866886E1}" srcId="{3A1AD6D3-AB35-459D-B43E-A9620B898287}" destId="{5C92F1B0-B29F-4F93-9C14-4E92BC9D3E51}" srcOrd="4" destOrd="0" parTransId="{9DDE8F69-E706-4D0F-80CF-E5EF60FD76FF}" sibTransId="{9B830DAC-AB6D-40C3-BEDE-A67DD48B4220}"/>
    <dgm:cxn modelId="{8C0256FE-BACB-4642-9C90-2E26310AED3B}" srcId="{5C5FC248-F412-4A05-B0F6-797934257522}" destId="{439E553D-62ED-40DA-87A8-8D13226A3245}" srcOrd="2" destOrd="0" parTransId="{DD43B0C8-0053-4482-9AAB-EC5FFEE32ACD}" sibTransId="{71E019D3-A026-4264-8016-4F758459BB62}"/>
    <dgm:cxn modelId="{D333315A-DB1C-4E2C-AB55-D188E61E3538}" srcId="{C4CC5F34-6A0C-4788-915B-A45216540AF6}" destId="{07FCBA5C-1585-4875-880F-DE260B93B1BD}" srcOrd="1" destOrd="0" parTransId="{CCE9DFE6-76A0-4D6F-B0D8-CF03988EA6C4}" sibTransId="{F8259721-5996-472A-B77C-8023318E00BF}"/>
    <dgm:cxn modelId="{0FEDAADF-7646-4739-94A4-8552EA5F9FB4}" srcId="{C4CC5F34-6A0C-4788-915B-A45216540AF6}" destId="{E105F679-E6E1-4BFE-81C0-907B2342BC79}" srcOrd="2" destOrd="0" parTransId="{D864F51A-0A07-435D-BFC3-77F41A241931}" sibTransId="{9542A41B-E5B4-475D-AA03-047967FC8888}"/>
    <dgm:cxn modelId="{4E679B39-8284-4715-BFB7-ED47AA6234FC}" type="presOf" srcId="{C64B01D3-C509-4456-BC61-CFECC131AD23}" destId="{CD7DC646-880A-4087-B8B6-63AB94E4E656}" srcOrd="0" destOrd="2" presId="urn:microsoft.com/office/officeart/2005/8/layout/pyramid4"/>
    <dgm:cxn modelId="{0C312EBD-200B-4279-B2EE-8415F8A7BF95}" type="presOf" srcId="{288423E3-FC89-48E2-90EB-21313872129D}" destId="{E9459D10-6863-41C5-A229-199D0F3F34DC}" srcOrd="0" destOrd="0" presId="urn:microsoft.com/office/officeart/2005/8/layout/pyramid4"/>
    <dgm:cxn modelId="{D933F172-8757-400C-B0CA-074FB49B2809}" srcId="{3A1AD6D3-AB35-459D-B43E-A9620B898287}" destId="{7BFB4B9D-BC40-4BCF-BEBB-2DA68A8849C8}" srcOrd="2" destOrd="0" parTransId="{F6DAE336-672E-41C5-BFB5-D081ED254C7F}" sibTransId="{69E07E36-22CB-4E25-BA00-7172D669D779}"/>
    <dgm:cxn modelId="{6C05D8AE-D67C-40EC-A7C7-5952551D4C7B}" srcId="{2317F7EA-7E4C-4449-842A-DB800F08B852}" destId="{3EEFC94E-6FCC-41E1-8BBD-3FF88AFD4C07}" srcOrd="0" destOrd="0" parTransId="{42C88A5B-56C4-4244-87E1-9E7D58950E1F}" sibTransId="{721FB0C5-39DB-4903-AC3E-49C8AF5CB57A}"/>
    <dgm:cxn modelId="{21E3CC8F-0B5E-4957-AEE1-BC87E7B2B539}" type="presOf" srcId="{F81756B1-7C40-4030-882D-152251D719AF}" destId="{71438803-A4CD-4449-B52A-00EA83079DA3}" srcOrd="0" destOrd="1" presId="urn:microsoft.com/office/officeart/2005/8/layout/pyramid4"/>
    <dgm:cxn modelId="{EAF12BA9-3E88-4F8A-8AFA-DC3A21E0C1F9}" type="presOf" srcId="{5C5FC248-F412-4A05-B0F6-797934257522}" destId="{CD7DC646-880A-4087-B8B6-63AB94E4E656}" srcOrd="0" destOrd="0" presId="urn:microsoft.com/office/officeart/2005/8/layout/pyramid4"/>
    <dgm:cxn modelId="{7EB976BD-86B8-47D0-932F-AEF987D05EE6}" srcId="{C4CC5F34-6A0C-4788-915B-A45216540AF6}" destId="{68B130D5-4AC9-4D9A-A9A9-912C9825CCD1}" srcOrd="0" destOrd="0" parTransId="{47A594E8-6128-4759-97AC-589EF996A7F1}" sibTransId="{3336DA1B-A62D-4577-B56F-69807CB8927F}"/>
    <dgm:cxn modelId="{C8B9738B-5038-4F09-8B7C-78D7883084EE}" type="presOf" srcId="{07FCBA5C-1585-4875-880F-DE260B93B1BD}" destId="{DF19E3EC-572A-49ED-93EA-575E35FF706F}" srcOrd="0" destOrd="2" presId="urn:microsoft.com/office/officeart/2005/8/layout/pyramid4"/>
    <dgm:cxn modelId="{EA0F88D7-A5B1-4F76-AFFC-13FC28547BF0}" srcId="{2317F7EA-7E4C-4449-842A-DB800F08B852}" destId="{2F00EB96-822B-4EBC-923F-8E0C5E933707}" srcOrd="4" destOrd="0" parTransId="{587E3F8B-E6F0-49A7-865A-663BB7D7EDFA}" sibTransId="{B770BC52-9538-45DE-A65C-C264932F91EF}"/>
    <dgm:cxn modelId="{AE0F3EC6-A337-4011-9FF4-39365DFA25BF}" type="presOf" srcId="{383EB489-B4B4-426D-BE77-82D43D86A38E}" destId="{DF19E3EC-572A-49ED-93EA-575E35FF706F}" srcOrd="0" destOrd="5" presId="urn:microsoft.com/office/officeart/2005/8/layout/pyramid4"/>
    <dgm:cxn modelId="{4C810FD2-BC6D-4893-9D0D-6CB0C1EA184E}" type="presOf" srcId="{5C92F1B0-B29F-4F93-9C14-4E92BC9D3E51}" destId="{71438803-A4CD-4449-B52A-00EA83079DA3}" srcOrd="0" destOrd="5" presId="urn:microsoft.com/office/officeart/2005/8/layout/pyramid4"/>
    <dgm:cxn modelId="{FB29D670-BAF7-44F7-B996-1CC9AF256E11}" type="presOf" srcId="{439E553D-62ED-40DA-87A8-8D13226A3245}" destId="{CD7DC646-880A-4087-B8B6-63AB94E4E656}" srcOrd="0" destOrd="3" presId="urn:microsoft.com/office/officeart/2005/8/layout/pyramid4"/>
    <dgm:cxn modelId="{DAC36E9D-D075-445E-AEC0-EDF7DA7C5A20}" type="presOf" srcId="{5BCE5947-1677-4D5C-8EDE-B8D93C1DA6CE}" destId="{71438803-A4CD-4449-B52A-00EA83079DA3}" srcOrd="0" destOrd="2" presId="urn:microsoft.com/office/officeart/2005/8/layout/pyramid4"/>
    <dgm:cxn modelId="{00D29E78-4837-4FAC-9385-6C6EE64F8631}" type="presOf" srcId="{A0871954-F345-473D-8C96-25103CF7CE3A}" destId="{CD7DC646-880A-4087-B8B6-63AB94E4E656}" srcOrd="0" destOrd="1" presId="urn:microsoft.com/office/officeart/2005/8/layout/pyramid4"/>
    <dgm:cxn modelId="{4E373720-9DA9-4C56-8107-AC692D6EC891}" type="presOf" srcId="{3EEFC94E-6FCC-41E1-8BBD-3FF88AFD4C07}" destId="{144AC02A-ECEC-4A35-96B5-A334608B691A}" srcOrd="0" destOrd="1" presId="urn:microsoft.com/office/officeart/2005/8/layout/pyramid4"/>
    <dgm:cxn modelId="{2B4B6BB8-D341-45A0-B7B3-FCA754B65E55}" type="presOf" srcId="{83403CE4-8215-4F61-8133-7CB2CD06C0CC}" destId="{CD7DC646-880A-4087-B8B6-63AB94E4E656}" srcOrd="0" destOrd="4" presId="urn:microsoft.com/office/officeart/2005/8/layout/pyramid4"/>
    <dgm:cxn modelId="{0A389213-BE05-497D-BAE9-D934CE22A3C4}" srcId="{3A1AD6D3-AB35-459D-B43E-A9620B898287}" destId="{5BCE5947-1677-4D5C-8EDE-B8D93C1DA6CE}" srcOrd="1" destOrd="0" parTransId="{CF41D4F2-F900-4E4A-AC67-6954D8874824}" sibTransId="{EE6F10DA-A251-4326-8B11-679C11F36379}"/>
    <dgm:cxn modelId="{049EB857-6252-4DCC-BEE2-B50F1479A82B}" type="presOf" srcId="{6237E8ED-DE69-4A0F-A270-8A0ACE8AC5F0}" destId="{144AC02A-ECEC-4A35-96B5-A334608B691A}" srcOrd="0" destOrd="4" presId="urn:microsoft.com/office/officeart/2005/8/layout/pyramid4"/>
    <dgm:cxn modelId="{6C0C7E13-249F-4565-A2E8-50D17E0D9233}" srcId="{5C5FC248-F412-4A05-B0F6-797934257522}" destId="{A0871954-F345-473D-8C96-25103CF7CE3A}" srcOrd="0" destOrd="0" parTransId="{325E9CEE-AE79-4AC0-AD7F-B141E9D8BC9E}" sibTransId="{ECA83791-0737-4BD6-B7B0-3071CDCA46CC}"/>
    <dgm:cxn modelId="{F6848048-505C-4824-A591-10AD98815656}" type="presOf" srcId="{7BFB4B9D-BC40-4BCF-BEBB-2DA68A8849C8}" destId="{71438803-A4CD-4449-B52A-00EA83079DA3}" srcOrd="0" destOrd="3" presId="urn:microsoft.com/office/officeart/2005/8/layout/pyramid4"/>
    <dgm:cxn modelId="{80F87A6C-2E3E-4651-821D-1A9D81C4FC9A}" srcId="{5C5FC248-F412-4A05-B0F6-797934257522}" destId="{C64B01D3-C509-4456-BC61-CFECC131AD23}" srcOrd="1" destOrd="0" parTransId="{F7955B77-B121-4530-8352-3BC4526B7615}" sibTransId="{3568F31A-CD61-448B-AEC0-89040BCA91BF}"/>
    <dgm:cxn modelId="{E6A51A22-DCE9-406C-A161-C4F1335341EF}" srcId="{2317F7EA-7E4C-4449-842A-DB800F08B852}" destId="{B2EC61AD-8FB9-4436-AA92-D87585A89B3F}" srcOrd="5" destOrd="0" parTransId="{FF31FCC0-E579-483E-B04A-28DBFFD5B859}" sibTransId="{D5180CA4-27A1-43A5-8D20-8270718D5F3B}"/>
    <dgm:cxn modelId="{4FA76B09-39A2-4743-87A9-A8A55A92165B}" type="presOf" srcId="{E105F679-E6E1-4BFE-81C0-907B2342BC79}" destId="{DF19E3EC-572A-49ED-93EA-575E35FF706F}" srcOrd="0" destOrd="3" presId="urn:microsoft.com/office/officeart/2005/8/layout/pyramid4"/>
    <dgm:cxn modelId="{79E1B0D9-9D14-47EB-8715-F50AC153A5EE}" type="presOf" srcId="{A24E67E8-3FAF-495A-B9E1-28520FA3BE6E}" destId="{144AC02A-ECEC-4A35-96B5-A334608B691A}" srcOrd="0" destOrd="3" presId="urn:microsoft.com/office/officeart/2005/8/layout/pyramid4"/>
    <dgm:cxn modelId="{EDD56477-715C-4803-B968-44CA79234C52}" srcId="{5C5FC248-F412-4A05-B0F6-797934257522}" destId="{83403CE4-8215-4F61-8133-7CB2CD06C0CC}" srcOrd="3" destOrd="0" parTransId="{8E5CE606-5B85-46B7-ADD4-EBA3D3AC1BFE}" sibTransId="{6390131C-2E70-4274-839F-9E107364E36F}"/>
    <dgm:cxn modelId="{053ABB3D-57D9-4A73-A053-28E70FBBFAA3}" type="presOf" srcId="{B2EC61AD-8FB9-4436-AA92-D87585A89B3F}" destId="{144AC02A-ECEC-4A35-96B5-A334608B691A}" srcOrd="0" destOrd="6" presId="urn:microsoft.com/office/officeart/2005/8/layout/pyramid4"/>
    <dgm:cxn modelId="{BE0AD5E7-039D-4DF7-B4E6-253194968FD2}" srcId="{288423E3-FC89-48E2-90EB-21313872129D}" destId="{3A1AD6D3-AB35-459D-B43E-A9620B898287}" srcOrd="3" destOrd="0" parTransId="{8BF53B88-A98C-4F3E-93D7-B538F0EF4D93}" sibTransId="{41043A7D-8233-43AB-BA95-74B5E7C240F7}"/>
    <dgm:cxn modelId="{EF5FCF24-BD44-4E5E-803B-D3879A212057}" srcId="{2317F7EA-7E4C-4449-842A-DB800F08B852}" destId="{6237E8ED-DE69-4A0F-A270-8A0ACE8AC5F0}" srcOrd="3" destOrd="0" parTransId="{B43A3A10-1173-45DA-A672-62D403B33EA0}" sibTransId="{D902479E-B49E-45FA-A715-19069792AFEF}"/>
    <dgm:cxn modelId="{9DA9A231-F0CA-4D47-B496-420858BCB833}" srcId="{3A1AD6D3-AB35-459D-B43E-A9620B898287}" destId="{C377044A-59AA-4A82-A9CA-D2950390BED8}" srcOrd="3" destOrd="0" parTransId="{A0FD6A73-699E-47AD-9D36-3B9FA89E8EB1}" sibTransId="{BDD0A2D4-ECF9-454E-A274-56A28EFC8624}"/>
    <dgm:cxn modelId="{0943899D-2332-409E-A2BD-E37A13C18264}" srcId="{C4CC5F34-6A0C-4788-915B-A45216540AF6}" destId="{383EB489-B4B4-426D-BE77-82D43D86A38E}" srcOrd="4" destOrd="0" parTransId="{67C1A3ED-24A0-4537-9A6D-6EF5EDE877E3}" sibTransId="{5277EDB5-0C8F-46D9-89B1-7A428DAA9473}"/>
    <dgm:cxn modelId="{A9911425-1C13-4DD5-A8FA-7EF851AEF272}" type="presOf" srcId="{68B130D5-4AC9-4D9A-A9A9-912C9825CCD1}" destId="{DF19E3EC-572A-49ED-93EA-575E35FF706F}" srcOrd="0" destOrd="1" presId="urn:microsoft.com/office/officeart/2005/8/layout/pyramid4"/>
    <dgm:cxn modelId="{AE46182E-477F-4869-BB82-5B107B6C346F}" srcId="{288423E3-FC89-48E2-90EB-21313872129D}" destId="{C4CC5F34-6A0C-4788-915B-A45216540AF6}" srcOrd="0" destOrd="0" parTransId="{F1334D69-0DA9-4BD5-9F58-1F57F4009EEE}" sibTransId="{8C460E7D-2844-4FD9-B00C-0A178CB5165F}"/>
    <dgm:cxn modelId="{1288CEF7-E4EF-448D-817C-7A314C039483}" srcId="{288423E3-FC89-48E2-90EB-21313872129D}" destId="{5C5FC248-F412-4A05-B0F6-797934257522}" srcOrd="2" destOrd="0" parTransId="{F6DC4CF6-47CB-4CF7-ABAB-4FDA6105FCD6}" sibTransId="{498B1DE5-9FEE-4E80-9F68-B414639FA19A}"/>
    <dgm:cxn modelId="{CD0F4D8A-8C1E-478B-94E1-182D88090E12}" srcId="{288423E3-FC89-48E2-90EB-21313872129D}" destId="{2317F7EA-7E4C-4449-842A-DB800F08B852}" srcOrd="1" destOrd="0" parTransId="{8F1452DF-A90C-4C92-A032-1ABF2E4B50C6}" sibTransId="{F418E5C8-1040-4878-BEAE-535617878449}"/>
    <dgm:cxn modelId="{64A19FB4-6718-419F-BF44-8B3AD79F72FF}" type="presOf" srcId="{2317F7EA-7E4C-4449-842A-DB800F08B852}" destId="{144AC02A-ECEC-4A35-96B5-A334608B691A}" srcOrd="0" destOrd="0" presId="urn:microsoft.com/office/officeart/2005/8/layout/pyramid4"/>
    <dgm:cxn modelId="{7169BDA9-FD38-41B2-814B-3E0DAD017DE4}" srcId="{2317F7EA-7E4C-4449-842A-DB800F08B852}" destId="{A24E67E8-3FAF-495A-B9E1-28520FA3BE6E}" srcOrd="2" destOrd="0" parTransId="{4251BBD6-0839-46A1-BCBA-206DC6FC2E9A}" sibTransId="{AE806A38-9A45-4818-A8C5-AD680F7E52A4}"/>
    <dgm:cxn modelId="{427E1763-4D92-4E6F-A35F-F972B92DFF9B}" type="presOf" srcId="{F09F82A0-C75F-4745-8025-34EFDBFA0B07}" destId="{DF19E3EC-572A-49ED-93EA-575E35FF706F}" srcOrd="0" destOrd="4" presId="urn:microsoft.com/office/officeart/2005/8/layout/pyramid4"/>
    <dgm:cxn modelId="{CA83921B-61C8-4574-9ADD-27E996055F41}" type="presOf" srcId="{C377044A-59AA-4A82-A9CA-D2950390BED8}" destId="{71438803-A4CD-4449-B52A-00EA83079DA3}" srcOrd="0" destOrd="4" presId="urn:microsoft.com/office/officeart/2005/8/layout/pyramid4"/>
    <dgm:cxn modelId="{AB5DB228-9B9A-4AA2-9330-FC042EBD3B6F}" type="presOf" srcId="{3A1AD6D3-AB35-459D-B43E-A9620B898287}" destId="{71438803-A4CD-4449-B52A-00EA83079DA3}" srcOrd="0" destOrd="0" presId="urn:microsoft.com/office/officeart/2005/8/layout/pyramid4"/>
    <dgm:cxn modelId="{9DE5BEAB-C000-44A2-8DF6-C5B7D60B9B28}" type="presOf" srcId="{A05C00BC-8ED6-42B2-9A66-43C7831CA105}" destId="{144AC02A-ECEC-4A35-96B5-A334608B691A}" srcOrd="0" destOrd="2" presId="urn:microsoft.com/office/officeart/2005/8/layout/pyramid4"/>
    <dgm:cxn modelId="{2231E88E-12C2-47A1-8863-D088EBF9483B}" type="presParOf" srcId="{E9459D10-6863-41C5-A229-199D0F3F34DC}" destId="{DF19E3EC-572A-49ED-93EA-575E35FF706F}" srcOrd="0" destOrd="0" presId="urn:microsoft.com/office/officeart/2005/8/layout/pyramid4"/>
    <dgm:cxn modelId="{A018D2B5-1159-4529-B0C0-B52F0EF2BCE9}" type="presParOf" srcId="{E9459D10-6863-41C5-A229-199D0F3F34DC}" destId="{144AC02A-ECEC-4A35-96B5-A334608B691A}" srcOrd="1" destOrd="0" presId="urn:microsoft.com/office/officeart/2005/8/layout/pyramid4"/>
    <dgm:cxn modelId="{967DDC9F-AA23-4867-9A52-C6E5EDCE9AF0}" type="presParOf" srcId="{E9459D10-6863-41C5-A229-199D0F3F34DC}" destId="{CD7DC646-880A-4087-B8B6-63AB94E4E656}" srcOrd="2" destOrd="0" presId="urn:microsoft.com/office/officeart/2005/8/layout/pyramid4"/>
    <dgm:cxn modelId="{78D66C9F-4CA6-4D42-A465-B688FF4AD8EA}" type="presParOf" srcId="{E9459D10-6863-41C5-A229-199D0F3F34DC}" destId="{71438803-A4CD-4449-B52A-00EA83079DA3}" srcOrd="3" destOrd="0" presId="urn:microsoft.com/office/officeart/2005/8/layout/pyramid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38997FD-DD0B-4986-9CAA-EF37C0BBEA5F}" type="doc">
      <dgm:prSet loTypeId="urn:microsoft.com/office/officeart/2005/8/layout/gear1" loCatId="relationship" qsTypeId="urn:microsoft.com/office/officeart/2005/8/quickstyle/simple1" qsCatId="simple" csTypeId="urn:microsoft.com/office/officeart/2005/8/colors/colorful4" csCatId="colorful" phldr="1"/>
      <dgm:spPr/>
      <dgm:t>
        <a:bodyPr/>
        <a:lstStyle/>
        <a:p>
          <a:endParaRPr lang="fr-FR"/>
        </a:p>
      </dgm:t>
    </dgm:pt>
    <dgm:pt modelId="{7F3AFB01-EA48-4548-9B88-F9607D4B0937}">
      <dgm:prSet/>
      <dgm:spPr/>
      <dgm:t>
        <a:bodyPr/>
        <a:lstStyle/>
        <a:p>
          <a:pPr rtl="0"/>
          <a:r>
            <a:rPr lang="ar-MA" dirty="0" smtClean="0">
              <a:solidFill>
                <a:schemeClr val="bg1"/>
              </a:solidFill>
            </a:rPr>
            <a:t>مخطط  </a:t>
          </a:r>
          <a:r>
            <a:rPr lang="ar-MA" b="1" dirty="0" smtClean="0"/>
            <a:t>التكوين</a:t>
          </a:r>
          <a:endParaRPr lang="fr-FR" b="1" dirty="0"/>
        </a:p>
      </dgm:t>
    </dgm:pt>
    <dgm:pt modelId="{CB81AE54-2F60-4282-9FC8-F57B6F6D7B89}" type="parTrans" cxnId="{410134BF-B269-4A5C-A63E-0BE699300F35}">
      <dgm:prSet/>
      <dgm:spPr/>
      <dgm:t>
        <a:bodyPr/>
        <a:lstStyle/>
        <a:p>
          <a:endParaRPr lang="fr-FR" b="1"/>
        </a:p>
      </dgm:t>
    </dgm:pt>
    <dgm:pt modelId="{873FB797-1218-44A4-AE3B-0EBFA1E585D2}" type="sibTrans" cxnId="{410134BF-B269-4A5C-A63E-0BE699300F35}">
      <dgm:prSet/>
      <dgm:spPr/>
      <dgm:t>
        <a:bodyPr/>
        <a:lstStyle/>
        <a:p>
          <a:endParaRPr lang="fr-FR" b="1"/>
        </a:p>
      </dgm:t>
    </dgm:pt>
    <dgm:pt modelId="{46E7EFFB-DDD0-42C8-BA5C-C8459C9C5F93}">
      <dgm:prSet/>
      <dgm:spPr/>
      <dgm:t>
        <a:bodyPr/>
        <a:lstStyle/>
        <a:p>
          <a:pPr rtl="0"/>
          <a:r>
            <a:rPr lang="ar-MA" dirty="0" smtClean="0">
              <a:solidFill>
                <a:schemeClr val="bg1"/>
              </a:solidFill>
            </a:rPr>
            <a:t>مخطط   التواصل</a:t>
          </a:r>
          <a:endParaRPr lang="fr-FR" b="1" dirty="0"/>
        </a:p>
      </dgm:t>
    </dgm:pt>
    <dgm:pt modelId="{960A90D6-882F-4F82-8D5E-6997661616D3}" type="parTrans" cxnId="{B455942C-FFDF-4FFF-8168-0C68B1382612}">
      <dgm:prSet/>
      <dgm:spPr/>
      <dgm:t>
        <a:bodyPr/>
        <a:lstStyle/>
        <a:p>
          <a:endParaRPr lang="fr-FR" b="1"/>
        </a:p>
      </dgm:t>
    </dgm:pt>
    <dgm:pt modelId="{DE4A868D-1464-4D27-B204-C0954A63077B}" type="sibTrans" cxnId="{B455942C-FFDF-4FFF-8168-0C68B1382612}">
      <dgm:prSet/>
      <dgm:spPr/>
      <dgm:t>
        <a:bodyPr/>
        <a:lstStyle/>
        <a:p>
          <a:endParaRPr lang="fr-FR" b="1"/>
        </a:p>
      </dgm:t>
    </dgm:pt>
    <dgm:pt modelId="{9B0B538A-30B5-4038-8C13-B17020920729}">
      <dgm:prSet/>
      <dgm:spPr/>
      <dgm:t>
        <a:bodyPr/>
        <a:lstStyle/>
        <a:p>
          <a:pPr rtl="0"/>
          <a:r>
            <a:rPr lang="ar-MA" smtClean="0">
              <a:solidFill>
                <a:schemeClr val="bg1"/>
              </a:solidFill>
            </a:rPr>
            <a:t>مخطط   الدعم التقني و المهني</a:t>
          </a:r>
          <a:r>
            <a:rPr lang="ar-MA" b="1" smtClean="0"/>
            <a:t> </a:t>
          </a:r>
          <a:r>
            <a:rPr lang="ar-MA" smtClean="0">
              <a:solidFill>
                <a:schemeClr val="bg1"/>
              </a:solidFill>
            </a:rPr>
            <a:t> </a:t>
          </a:r>
          <a:endParaRPr lang="fr-FR" b="1" dirty="0"/>
        </a:p>
      </dgm:t>
    </dgm:pt>
    <dgm:pt modelId="{93E26518-F5EC-4019-9ED0-87667A099AAA}" type="parTrans" cxnId="{636C741F-A0ED-4704-B039-D36D2927E926}">
      <dgm:prSet/>
      <dgm:spPr/>
      <dgm:t>
        <a:bodyPr/>
        <a:lstStyle/>
        <a:p>
          <a:endParaRPr lang="fr-FR"/>
        </a:p>
      </dgm:t>
    </dgm:pt>
    <dgm:pt modelId="{DFB71934-804A-4D07-B31F-F518B277DE16}" type="sibTrans" cxnId="{636C741F-A0ED-4704-B039-D36D2927E926}">
      <dgm:prSet/>
      <dgm:spPr/>
      <dgm:t>
        <a:bodyPr/>
        <a:lstStyle/>
        <a:p>
          <a:endParaRPr lang="fr-FR"/>
        </a:p>
      </dgm:t>
    </dgm:pt>
    <dgm:pt modelId="{D3816F08-9FD0-420E-AB3B-DA23DCD7C8CD}" type="pres">
      <dgm:prSet presAssocID="{638997FD-DD0B-4986-9CAA-EF37C0BBEA5F}" presName="composite" presStyleCnt="0">
        <dgm:presLayoutVars>
          <dgm:chMax val="3"/>
          <dgm:animLvl val="lvl"/>
          <dgm:resizeHandles val="exact"/>
        </dgm:presLayoutVars>
      </dgm:prSet>
      <dgm:spPr/>
      <dgm:t>
        <a:bodyPr/>
        <a:lstStyle/>
        <a:p>
          <a:endParaRPr lang="fr-FR"/>
        </a:p>
      </dgm:t>
    </dgm:pt>
    <dgm:pt modelId="{D653F9DA-7B85-49D3-9EDD-F0D392554191}" type="pres">
      <dgm:prSet presAssocID="{7F3AFB01-EA48-4548-9B88-F9607D4B0937}" presName="gear1" presStyleLbl="node1" presStyleIdx="0" presStyleCnt="3">
        <dgm:presLayoutVars>
          <dgm:chMax val="1"/>
          <dgm:bulletEnabled val="1"/>
        </dgm:presLayoutVars>
      </dgm:prSet>
      <dgm:spPr/>
      <dgm:t>
        <a:bodyPr/>
        <a:lstStyle/>
        <a:p>
          <a:endParaRPr lang="fr-FR"/>
        </a:p>
      </dgm:t>
    </dgm:pt>
    <dgm:pt modelId="{89E9E125-A129-47BB-917E-7046DC4A8D6E}" type="pres">
      <dgm:prSet presAssocID="{7F3AFB01-EA48-4548-9B88-F9607D4B0937}" presName="gear1srcNode" presStyleLbl="node1" presStyleIdx="0" presStyleCnt="3"/>
      <dgm:spPr/>
      <dgm:t>
        <a:bodyPr/>
        <a:lstStyle/>
        <a:p>
          <a:endParaRPr lang="fr-FR"/>
        </a:p>
      </dgm:t>
    </dgm:pt>
    <dgm:pt modelId="{7F96117A-BBEF-489C-B10C-A289AE0EC965}" type="pres">
      <dgm:prSet presAssocID="{7F3AFB01-EA48-4548-9B88-F9607D4B0937}" presName="gear1dstNode" presStyleLbl="node1" presStyleIdx="0" presStyleCnt="3"/>
      <dgm:spPr/>
      <dgm:t>
        <a:bodyPr/>
        <a:lstStyle/>
        <a:p>
          <a:endParaRPr lang="fr-FR"/>
        </a:p>
      </dgm:t>
    </dgm:pt>
    <dgm:pt modelId="{2F92FF30-1DFC-4232-8AEC-196E205BD34A}" type="pres">
      <dgm:prSet presAssocID="{9B0B538A-30B5-4038-8C13-B17020920729}" presName="gear2" presStyleLbl="node1" presStyleIdx="1" presStyleCnt="3">
        <dgm:presLayoutVars>
          <dgm:chMax val="1"/>
          <dgm:bulletEnabled val="1"/>
        </dgm:presLayoutVars>
      </dgm:prSet>
      <dgm:spPr/>
      <dgm:t>
        <a:bodyPr/>
        <a:lstStyle/>
        <a:p>
          <a:endParaRPr lang="fr-FR"/>
        </a:p>
      </dgm:t>
    </dgm:pt>
    <dgm:pt modelId="{008BA01A-0CDF-42DB-838E-DC467DAC0D61}" type="pres">
      <dgm:prSet presAssocID="{9B0B538A-30B5-4038-8C13-B17020920729}" presName="gear2srcNode" presStyleLbl="node1" presStyleIdx="1" presStyleCnt="3"/>
      <dgm:spPr/>
      <dgm:t>
        <a:bodyPr/>
        <a:lstStyle/>
        <a:p>
          <a:endParaRPr lang="fr-FR"/>
        </a:p>
      </dgm:t>
    </dgm:pt>
    <dgm:pt modelId="{BF5089C3-9546-4DB7-841E-4494475BBC21}" type="pres">
      <dgm:prSet presAssocID="{9B0B538A-30B5-4038-8C13-B17020920729}" presName="gear2dstNode" presStyleLbl="node1" presStyleIdx="1" presStyleCnt="3"/>
      <dgm:spPr/>
      <dgm:t>
        <a:bodyPr/>
        <a:lstStyle/>
        <a:p>
          <a:endParaRPr lang="fr-FR"/>
        </a:p>
      </dgm:t>
    </dgm:pt>
    <dgm:pt modelId="{95DBDC04-6F5D-491F-BFF1-B7D9B7A413F5}" type="pres">
      <dgm:prSet presAssocID="{46E7EFFB-DDD0-42C8-BA5C-C8459C9C5F93}" presName="gear3" presStyleLbl="node1" presStyleIdx="2" presStyleCnt="3"/>
      <dgm:spPr/>
      <dgm:t>
        <a:bodyPr/>
        <a:lstStyle/>
        <a:p>
          <a:endParaRPr lang="fr-FR"/>
        </a:p>
      </dgm:t>
    </dgm:pt>
    <dgm:pt modelId="{43CD8DEE-CDA4-44DF-A891-B422AEF890B5}" type="pres">
      <dgm:prSet presAssocID="{46E7EFFB-DDD0-42C8-BA5C-C8459C9C5F93}" presName="gear3tx" presStyleLbl="node1" presStyleIdx="2" presStyleCnt="3">
        <dgm:presLayoutVars>
          <dgm:chMax val="1"/>
          <dgm:bulletEnabled val="1"/>
        </dgm:presLayoutVars>
      </dgm:prSet>
      <dgm:spPr/>
      <dgm:t>
        <a:bodyPr/>
        <a:lstStyle/>
        <a:p>
          <a:endParaRPr lang="fr-FR"/>
        </a:p>
      </dgm:t>
    </dgm:pt>
    <dgm:pt modelId="{DAF6D4E7-4DFD-432D-B766-B51B0976DF03}" type="pres">
      <dgm:prSet presAssocID="{46E7EFFB-DDD0-42C8-BA5C-C8459C9C5F93}" presName="gear3srcNode" presStyleLbl="node1" presStyleIdx="2" presStyleCnt="3"/>
      <dgm:spPr/>
      <dgm:t>
        <a:bodyPr/>
        <a:lstStyle/>
        <a:p>
          <a:endParaRPr lang="fr-FR"/>
        </a:p>
      </dgm:t>
    </dgm:pt>
    <dgm:pt modelId="{D4ADB91E-8B0C-4754-B818-1A65BFE2042C}" type="pres">
      <dgm:prSet presAssocID="{46E7EFFB-DDD0-42C8-BA5C-C8459C9C5F93}" presName="gear3dstNode" presStyleLbl="node1" presStyleIdx="2" presStyleCnt="3"/>
      <dgm:spPr/>
      <dgm:t>
        <a:bodyPr/>
        <a:lstStyle/>
        <a:p>
          <a:endParaRPr lang="fr-FR"/>
        </a:p>
      </dgm:t>
    </dgm:pt>
    <dgm:pt modelId="{5E7DDD72-C9A6-4401-ABC6-E7FF7E288691}" type="pres">
      <dgm:prSet presAssocID="{873FB797-1218-44A4-AE3B-0EBFA1E585D2}" presName="connector1" presStyleLbl="sibTrans2D1" presStyleIdx="0" presStyleCnt="3"/>
      <dgm:spPr/>
      <dgm:t>
        <a:bodyPr/>
        <a:lstStyle/>
        <a:p>
          <a:endParaRPr lang="fr-FR"/>
        </a:p>
      </dgm:t>
    </dgm:pt>
    <dgm:pt modelId="{1911C7BB-5374-4C92-B852-94461DBD2976}" type="pres">
      <dgm:prSet presAssocID="{DFB71934-804A-4D07-B31F-F518B277DE16}" presName="connector2" presStyleLbl="sibTrans2D1" presStyleIdx="1" presStyleCnt="3"/>
      <dgm:spPr/>
      <dgm:t>
        <a:bodyPr/>
        <a:lstStyle/>
        <a:p>
          <a:endParaRPr lang="fr-FR"/>
        </a:p>
      </dgm:t>
    </dgm:pt>
    <dgm:pt modelId="{B4FBBF3E-53B5-47E7-9716-BA635DF78F2D}" type="pres">
      <dgm:prSet presAssocID="{DE4A868D-1464-4D27-B204-C0954A63077B}" presName="connector3" presStyleLbl="sibTrans2D1" presStyleIdx="2" presStyleCnt="3"/>
      <dgm:spPr/>
      <dgm:t>
        <a:bodyPr/>
        <a:lstStyle/>
        <a:p>
          <a:endParaRPr lang="fr-FR"/>
        </a:p>
      </dgm:t>
    </dgm:pt>
  </dgm:ptLst>
  <dgm:cxnLst>
    <dgm:cxn modelId="{171B75EB-A1BF-4475-941E-93CD7CC0359C}" type="presOf" srcId="{46E7EFFB-DDD0-42C8-BA5C-C8459C9C5F93}" destId="{43CD8DEE-CDA4-44DF-A891-B422AEF890B5}" srcOrd="1" destOrd="0" presId="urn:microsoft.com/office/officeart/2005/8/layout/gear1"/>
    <dgm:cxn modelId="{636C741F-A0ED-4704-B039-D36D2927E926}" srcId="{638997FD-DD0B-4986-9CAA-EF37C0BBEA5F}" destId="{9B0B538A-30B5-4038-8C13-B17020920729}" srcOrd="1" destOrd="0" parTransId="{93E26518-F5EC-4019-9ED0-87667A099AAA}" sibTransId="{DFB71934-804A-4D07-B31F-F518B277DE16}"/>
    <dgm:cxn modelId="{584726DB-5CB9-4E68-82A6-9FEAD5199A2A}" type="presOf" srcId="{7F3AFB01-EA48-4548-9B88-F9607D4B0937}" destId="{89E9E125-A129-47BB-917E-7046DC4A8D6E}" srcOrd="1" destOrd="0" presId="urn:microsoft.com/office/officeart/2005/8/layout/gear1"/>
    <dgm:cxn modelId="{CA7ED9A7-401F-4705-A537-D7029BE8A0B3}" type="presOf" srcId="{46E7EFFB-DDD0-42C8-BA5C-C8459C9C5F93}" destId="{DAF6D4E7-4DFD-432D-B766-B51B0976DF03}" srcOrd="2" destOrd="0" presId="urn:microsoft.com/office/officeart/2005/8/layout/gear1"/>
    <dgm:cxn modelId="{410134BF-B269-4A5C-A63E-0BE699300F35}" srcId="{638997FD-DD0B-4986-9CAA-EF37C0BBEA5F}" destId="{7F3AFB01-EA48-4548-9B88-F9607D4B0937}" srcOrd="0" destOrd="0" parTransId="{CB81AE54-2F60-4282-9FC8-F57B6F6D7B89}" sibTransId="{873FB797-1218-44A4-AE3B-0EBFA1E585D2}"/>
    <dgm:cxn modelId="{A1213F69-E41E-4591-B36F-F13637D80591}" type="presOf" srcId="{46E7EFFB-DDD0-42C8-BA5C-C8459C9C5F93}" destId="{95DBDC04-6F5D-491F-BFF1-B7D9B7A413F5}" srcOrd="0" destOrd="0" presId="urn:microsoft.com/office/officeart/2005/8/layout/gear1"/>
    <dgm:cxn modelId="{B6E26C6E-7B16-436C-9A23-0EBF01DE2A8A}" type="presOf" srcId="{873FB797-1218-44A4-AE3B-0EBFA1E585D2}" destId="{5E7DDD72-C9A6-4401-ABC6-E7FF7E288691}" srcOrd="0" destOrd="0" presId="urn:microsoft.com/office/officeart/2005/8/layout/gear1"/>
    <dgm:cxn modelId="{40743E34-8D94-4C02-8206-CB6A8D418773}" type="presOf" srcId="{DE4A868D-1464-4D27-B204-C0954A63077B}" destId="{B4FBBF3E-53B5-47E7-9716-BA635DF78F2D}" srcOrd="0" destOrd="0" presId="urn:microsoft.com/office/officeart/2005/8/layout/gear1"/>
    <dgm:cxn modelId="{E230173C-A36A-4484-AA85-007B3D41BBCC}" type="presOf" srcId="{9B0B538A-30B5-4038-8C13-B17020920729}" destId="{2F92FF30-1DFC-4232-8AEC-196E205BD34A}" srcOrd="0" destOrd="0" presId="urn:microsoft.com/office/officeart/2005/8/layout/gear1"/>
    <dgm:cxn modelId="{970D0A0D-AC99-416C-A20A-EAF641755C61}" type="presOf" srcId="{9B0B538A-30B5-4038-8C13-B17020920729}" destId="{008BA01A-0CDF-42DB-838E-DC467DAC0D61}" srcOrd="1" destOrd="0" presId="urn:microsoft.com/office/officeart/2005/8/layout/gear1"/>
    <dgm:cxn modelId="{EF234407-FE07-45B0-A25D-32861FD7CAA5}" type="presOf" srcId="{9B0B538A-30B5-4038-8C13-B17020920729}" destId="{BF5089C3-9546-4DB7-841E-4494475BBC21}" srcOrd="2" destOrd="0" presId="urn:microsoft.com/office/officeart/2005/8/layout/gear1"/>
    <dgm:cxn modelId="{BC215B0F-806E-4D5D-93D1-E42D5B0E9740}" type="presOf" srcId="{7F3AFB01-EA48-4548-9B88-F9607D4B0937}" destId="{7F96117A-BBEF-489C-B10C-A289AE0EC965}" srcOrd="2" destOrd="0" presId="urn:microsoft.com/office/officeart/2005/8/layout/gear1"/>
    <dgm:cxn modelId="{B7EC788A-CC37-4130-9923-DAC851DFF34A}" type="presOf" srcId="{DFB71934-804A-4D07-B31F-F518B277DE16}" destId="{1911C7BB-5374-4C92-B852-94461DBD2976}" srcOrd="0" destOrd="0" presId="urn:microsoft.com/office/officeart/2005/8/layout/gear1"/>
    <dgm:cxn modelId="{B455942C-FFDF-4FFF-8168-0C68B1382612}" srcId="{638997FD-DD0B-4986-9CAA-EF37C0BBEA5F}" destId="{46E7EFFB-DDD0-42C8-BA5C-C8459C9C5F93}" srcOrd="2" destOrd="0" parTransId="{960A90D6-882F-4F82-8D5E-6997661616D3}" sibTransId="{DE4A868D-1464-4D27-B204-C0954A63077B}"/>
    <dgm:cxn modelId="{D90A608A-75FC-4499-B375-3ECCB5FA68AE}" type="presOf" srcId="{7F3AFB01-EA48-4548-9B88-F9607D4B0937}" destId="{D653F9DA-7B85-49D3-9EDD-F0D392554191}" srcOrd="0" destOrd="0" presId="urn:microsoft.com/office/officeart/2005/8/layout/gear1"/>
    <dgm:cxn modelId="{75F38BC2-C3BB-496E-ABBF-8511E223AC3D}" type="presOf" srcId="{638997FD-DD0B-4986-9CAA-EF37C0BBEA5F}" destId="{D3816F08-9FD0-420E-AB3B-DA23DCD7C8CD}" srcOrd="0" destOrd="0" presId="urn:microsoft.com/office/officeart/2005/8/layout/gear1"/>
    <dgm:cxn modelId="{0FBD066E-099F-4A9E-B0EC-9D576F450CE0}" type="presOf" srcId="{46E7EFFB-DDD0-42C8-BA5C-C8459C9C5F93}" destId="{D4ADB91E-8B0C-4754-B818-1A65BFE2042C}" srcOrd="3" destOrd="0" presId="urn:microsoft.com/office/officeart/2005/8/layout/gear1"/>
    <dgm:cxn modelId="{8A11D85D-A98A-4067-ACA0-14883F1D6B1A}" type="presParOf" srcId="{D3816F08-9FD0-420E-AB3B-DA23DCD7C8CD}" destId="{D653F9DA-7B85-49D3-9EDD-F0D392554191}" srcOrd="0" destOrd="0" presId="urn:microsoft.com/office/officeart/2005/8/layout/gear1"/>
    <dgm:cxn modelId="{659018EA-1A19-4E46-B2CB-A7431A77AD26}" type="presParOf" srcId="{D3816F08-9FD0-420E-AB3B-DA23DCD7C8CD}" destId="{89E9E125-A129-47BB-917E-7046DC4A8D6E}" srcOrd="1" destOrd="0" presId="urn:microsoft.com/office/officeart/2005/8/layout/gear1"/>
    <dgm:cxn modelId="{C40C7D83-B315-4854-898B-7BA0EE7CA414}" type="presParOf" srcId="{D3816F08-9FD0-420E-AB3B-DA23DCD7C8CD}" destId="{7F96117A-BBEF-489C-B10C-A289AE0EC965}" srcOrd="2" destOrd="0" presId="urn:microsoft.com/office/officeart/2005/8/layout/gear1"/>
    <dgm:cxn modelId="{80F0205B-7299-4AAF-BB25-36B93696DEF1}" type="presParOf" srcId="{D3816F08-9FD0-420E-AB3B-DA23DCD7C8CD}" destId="{2F92FF30-1DFC-4232-8AEC-196E205BD34A}" srcOrd="3" destOrd="0" presId="urn:microsoft.com/office/officeart/2005/8/layout/gear1"/>
    <dgm:cxn modelId="{48A0483E-DE2C-4739-9A22-2D8919C319CA}" type="presParOf" srcId="{D3816F08-9FD0-420E-AB3B-DA23DCD7C8CD}" destId="{008BA01A-0CDF-42DB-838E-DC467DAC0D61}" srcOrd="4" destOrd="0" presId="urn:microsoft.com/office/officeart/2005/8/layout/gear1"/>
    <dgm:cxn modelId="{55895FB6-0EC0-4A03-A4CA-56154979F96D}" type="presParOf" srcId="{D3816F08-9FD0-420E-AB3B-DA23DCD7C8CD}" destId="{BF5089C3-9546-4DB7-841E-4494475BBC21}" srcOrd="5" destOrd="0" presId="urn:microsoft.com/office/officeart/2005/8/layout/gear1"/>
    <dgm:cxn modelId="{CA31B2E5-0C82-485F-AA38-83E5C203689A}" type="presParOf" srcId="{D3816F08-9FD0-420E-AB3B-DA23DCD7C8CD}" destId="{95DBDC04-6F5D-491F-BFF1-B7D9B7A413F5}" srcOrd="6" destOrd="0" presId="urn:microsoft.com/office/officeart/2005/8/layout/gear1"/>
    <dgm:cxn modelId="{D84F2F23-5316-43EA-8041-81E98C36519A}" type="presParOf" srcId="{D3816F08-9FD0-420E-AB3B-DA23DCD7C8CD}" destId="{43CD8DEE-CDA4-44DF-A891-B422AEF890B5}" srcOrd="7" destOrd="0" presId="urn:microsoft.com/office/officeart/2005/8/layout/gear1"/>
    <dgm:cxn modelId="{5CD20820-BC72-423D-BA7F-D0482B965347}" type="presParOf" srcId="{D3816F08-9FD0-420E-AB3B-DA23DCD7C8CD}" destId="{DAF6D4E7-4DFD-432D-B766-B51B0976DF03}" srcOrd="8" destOrd="0" presId="urn:microsoft.com/office/officeart/2005/8/layout/gear1"/>
    <dgm:cxn modelId="{40B6ECB3-7EDE-42B9-9FFF-49E8EA3534F3}" type="presParOf" srcId="{D3816F08-9FD0-420E-AB3B-DA23DCD7C8CD}" destId="{D4ADB91E-8B0C-4754-B818-1A65BFE2042C}" srcOrd="9" destOrd="0" presId="urn:microsoft.com/office/officeart/2005/8/layout/gear1"/>
    <dgm:cxn modelId="{DBC4058B-2A43-4763-A03E-999699764399}" type="presParOf" srcId="{D3816F08-9FD0-420E-AB3B-DA23DCD7C8CD}" destId="{5E7DDD72-C9A6-4401-ABC6-E7FF7E288691}" srcOrd="10" destOrd="0" presId="urn:microsoft.com/office/officeart/2005/8/layout/gear1"/>
    <dgm:cxn modelId="{42494579-10F7-444C-8A34-C0C66EA2E0E1}" type="presParOf" srcId="{D3816F08-9FD0-420E-AB3B-DA23DCD7C8CD}" destId="{1911C7BB-5374-4C92-B852-94461DBD2976}" srcOrd="11" destOrd="0" presId="urn:microsoft.com/office/officeart/2005/8/layout/gear1"/>
    <dgm:cxn modelId="{C7AF23EF-6A76-462E-B962-865A6017969D}" type="presParOf" srcId="{D3816F08-9FD0-420E-AB3B-DA23DCD7C8CD}" destId="{B4FBBF3E-53B5-47E7-9716-BA635DF78F2D}"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A8E1CA-67AF-4B07-AB1D-63F69868A526}"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fr-FR"/>
        </a:p>
      </dgm:t>
    </dgm:pt>
    <dgm:pt modelId="{87AFBA23-0D21-4210-8A43-515AA1CBE3E6}">
      <dgm:prSet phldrT="[Texte]"/>
      <dgm:spPr/>
      <dgm:t>
        <a:bodyPr/>
        <a:lstStyle/>
        <a:p>
          <a:pPr rtl="1"/>
          <a:r>
            <a:rPr lang="ar-SA" smtClean="0"/>
            <a:t>السياق</a:t>
          </a:r>
          <a:r>
            <a:rPr lang="ar-MA" smtClean="0"/>
            <a:t> العام</a:t>
          </a:r>
          <a:endParaRPr lang="fr-FR"/>
        </a:p>
      </dgm:t>
    </dgm:pt>
    <dgm:pt modelId="{C7BDA62C-526A-45E9-8B46-5F22386E6A85}" type="parTrans" cxnId="{57B3CFAD-3ADB-4E2C-86C7-E8A1987546A5}">
      <dgm:prSet/>
      <dgm:spPr/>
      <dgm:t>
        <a:bodyPr/>
        <a:lstStyle/>
        <a:p>
          <a:endParaRPr lang="fr-FR"/>
        </a:p>
      </dgm:t>
    </dgm:pt>
    <dgm:pt modelId="{96207A96-F220-446C-89F2-B4274802ED6E}" type="sibTrans" cxnId="{57B3CFAD-3ADB-4E2C-86C7-E8A1987546A5}">
      <dgm:prSet/>
      <dgm:spPr/>
      <dgm:t>
        <a:bodyPr/>
        <a:lstStyle/>
        <a:p>
          <a:endParaRPr lang="fr-FR"/>
        </a:p>
      </dgm:t>
    </dgm:pt>
    <dgm:pt modelId="{7FDDEB44-E2DB-4595-83BC-D07425ECA421}">
      <dgm:prSet/>
      <dgm:spPr/>
      <dgm:t>
        <a:bodyPr/>
        <a:lstStyle/>
        <a:p>
          <a:pPr rtl="1"/>
          <a:r>
            <a:rPr lang="ar-MA" dirty="0" smtClean="0"/>
            <a:t>المبادئ الموجهة و الأهداف العامة  </a:t>
          </a:r>
          <a:endParaRPr lang="ar-SA" dirty="0" smtClean="0"/>
        </a:p>
      </dgm:t>
    </dgm:pt>
    <dgm:pt modelId="{F89A80E1-3458-478A-9765-D43BB26561D0}" type="parTrans" cxnId="{4EEB87E2-BFDF-4329-BBDF-EE04CDF63A5C}">
      <dgm:prSet/>
      <dgm:spPr/>
      <dgm:t>
        <a:bodyPr/>
        <a:lstStyle/>
        <a:p>
          <a:endParaRPr lang="fr-FR"/>
        </a:p>
      </dgm:t>
    </dgm:pt>
    <dgm:pt modelId="{51AB0FD1-0243-4C4D-ACE5-56F984615F53}" type="sibTrans" cxnId="{4EEB87E2-BFDF-4329-BBDF-EE04CDF63A5C}">
      <dgm:prSet/>
      <dgm:spPr/>
      <dgm:t>
        <a:bodyPr/>
        <a:lstStyle/>
        <a:p>
          <a:endParaRPr lang="fr-FR"/>
        </a:p>
      </dgm:t>
    </dgm:pt>
    <dgm:pt modelId="{E3CF0BC2-A59F-4F97-B5F8-12F3AE6AA8AB}">
      <dgm:prSet/>
      <dgm:spPr/>
      <dgm:t>
        <a:bodyPr/>
        <a:lstStyle/>
        <a:p>
          <a:pPr rtl="1"/>
          <a:r>
            <a:rPr lang="ar-MA" dirty="0" smtClean="0"/>
            <a:t>خصائص منظومة مسار</a:t>
          </a:r>
        </a:p>
      </dgm:t>
    </dgm:pt>
    <dgm:pt modelId="{783568F1-187D-4AD3-BC76-DB733BFC39FC}" type="parTrans" cxnId="{7F89C4B3-34ED-4822-8B6B-94D35C7E3A58}">
      <dgm:prSet/>
      <dgm:spPr/>
      <dgm:t>
        <a:bodyPr/>
        <a:lstStyle/>
        <a:p>
          <a:endParaRPr lang="fr-FR"/>
        </a:p>
      </dgm:t>
    </dgm:pt>
    <dgm:pt modelId="{76AC83C7-F1D6-4034-899E-A512C229C5C8}" type="sibTrans" cxnId="{7F89C4B3-34ED-4822-8B6B-94D35C7E3A58}">
      <dgm:prSet/>
      <dgm:spPr/>
      <dgm:t>
        <a:bodyPr/>
        <a:lstStyle/>
        <a:p>
          <a:endParaRPr lang="fr-FR"/>
        </a:p>
      </dgm:t>
    </dgm:pt>
    <dgm:pt modelId="{8A82AD79-E55A-4F22-83D7-9B2514F25605}">
      <dgm:prSet/>
      <dgm:spPr/>
      <dgm:t>
        <a:bodyPr/>
        <a:lstStyle/>
        <a:p>
          <a:pPr rtl="1"/>
          <a:r>
            <a:rPr lang="ar-MA" smtClean="0"/>
            <a:t>مراحل التطوير</a:t>
          </a:r>
          <a:endParaRPr lang="ar-MA" dirty="0" smtClean="0"/>
        </a:p>
      </dgm:t>
    </dgm:pt>
    <dgm:pt modelId="{631C86CF-BF8E-45A3-A4CD-2743228D205B}" type="parTrans" cxnId="{25C18A0D-4F4B-41BA-9BD8-1FF47DBAA135}">
      <dgm:prSet/>
      <dgm:spPr/>
      <dgm:t>
        <a:bodyPr/>
        <a:lstStyle/>
        <a:p>
          <a:endParaRPr lang="fr-FR"/>
        </a:p>
      </dgm:t>
    </dgm:pt>
    <dgm:pt modelId="{AB98C55A-0F24-4ECE-993D-AB3EC1E43CE5}" type="sibTrans" cxnId="{25C18A0D-4F4B-41BA-9BD8-1FF47DBAA135}">
      <dgm:prSet/>
      <dgm:spPr/>
      <dgm:t>
        <a:bodyPr/>
        <a:lstStyle/>
        <a:p>
          <a:endParaRPr lang="fr-FR"/>
        </a:p>
      </dgm:t>
    </dgm:pt>
    <dgm:pt modelId="{70A110EA-0EE0-4902-A7B7-07D8791C7735}">
      <dgm:prSet/>
      <dgm:spPr/>
      <dgm:t>
        <a:bodyPr/>
        <a:lstStyle/>
        <a:p>
          <a:pPr rtl="1"/>
          <a:r>
            <a:rPr lang="ar-SA" dirty="0" smtClean="0"/>
            <a:t>تنظيم</a:t>
          </a:r>
          <a:r>
            <a:rPr lang="fr-FR" dirty="0" smtClean="0"/>
            <a:t> </a:t>
          </a:r>
          <a:r>
            <a:rPr lang="ar-MA" dirty="0" smtClean="0"/>
            <a:t>المشروع</a:t>
          </a:r>
          <a:r>
            <a:rPr lang="ar-SA" dirty="0" smtClean="0"/>
            <a:t> </a:t>
          </a:r>
          <a:endParaRPr lang="ar-MA" dirty="0" smtClean="0"/>
        </a:p>
      </dgm:t>
    </dgm:pt>
    <dgm:pt modelId="{7262AE12-C1CB-4025-B0B2-33497B5DF9DE}" type="parTrans" cxnId="{D137D28B-268A-499A-9951-0AC58BB446F4}">
      <dgm:prSet/>
      <dgm:spPr/>
      <dgm:t>
        <a:bodyPr/>
        <a:lstStyle/>
        <a:p>
          <a:endParaRPr lang="fr-FR"/>
        </a:p>
      </dgm:t>
    </dgm:pt>
    <dgm:pt modelId="{F08B805A-15D5-4F1E-8148-F0361C79A014}" type="sibTrans" cxnId="{D137D28B-268A-499A-9951-0AC58BB446F4}">
      <dgm:prSet/>
      <dgm:spPr/>
      <dgm:t>
        <a:bodyPr/>
        <a:lstStyle/>
        <a:p>
          <a:endParaRPr lang="fr-FR"/>
        </a:p>
      </dgm:t>
    </dgm:pt>
    <dgm:pt modelId="{3AEA6551-B317-4688-BF63-006B4BC63012}">
      <dgm:prSet/>
      <dgm:spPr/>
      <dgm:t>
        <a:bodyPr/>
        <a:lstStyle/>
        <a:p>
          <a:pPr rtl="1"/>
          <a:r>
            <a:rPr lang="ar-MA" dirty="0" smtClean="0"/>
            <a:t>مخطط التعميم</a:t>
          </a:r>
          <a:endParaRPr lang="ar-SA" dirty="0"/>
        </a:p>
      </dgm:t>
    </dgm:pt>
    <dgm:pt modelId="{1B4DA741-E4E7-4E67-86BB-76FDC2BC8801}" type="parTrans" cxnId="{1EE209AC-5C3C-4ACB-8CA0-AFC3CCC04073}">
      <dgm:prSet/>
      <dgm:spPr/>
      <dgm:t>
        <a:bodyPr/>
        <a:lstStyle/>
        <a:p>
          <a:endParaRPr lang="fr-FR"/>
        </a:p>
      </dgm:t>
    </dgm:pt>
    <dgm:pt modelId="{79C611E8-4A46-4CC1-B0C9-2EB55CB484B6}" type="sibTrans" cxnId="{1EE209AC-5C3C-4ACB-8CA0-AFC3CCC04073}">
      <dgm:prSet/>
      <dgm:spPr/>
      <dgm:t>
        <a:bodyPr/>
        <a:lstStyle/>
        <a:p>
          <a:endParaRPr lang="fr-FR"/>
        </a:p>
      </dgm:t>
    </dgm:pt>
    <dgm:pt modelId="{70E1AACE-9FF9-4E20-8FAB-911BCF2391BD}" type="pres">
      <dgm:prSet presAssocID="{EBA8E1CA-67AF-4B07-AB1D-63F69868A526}" presName="Name0" presStyleCnt="0">
        <dgm:presLayoutVars>
          <dgm:chMax val="7"/>
          <dgm:chPref val="7"/>
          <dgm:dir val="rev"/>
        </dgm:presLayoutVars>
      </dgm:prSet>
      <dgm:spPr/>
      <dgm:t>
        <a:bodyPr/>
        <a:lstStyle/>
        <a:p>
          <a:endParaRPr lang="fr-FR"/>
        </a:p>
      </dgm:t>
    </dgm:pt>
    <dgm:pt modelId="{555F1D4F-BBC6-4EEF-A428-34EA1536C998}" type="pres">
      <dgm:prSet presAssocID="{EBA8E1CA-67AF-4B07-AB1D-63F69868A526}" presName="Name1" presStyleCnt="0"/>
      <dgm:spPr/>
    </dgm:pt>
    <dgm:pt modelId="{196996A3-41B3-41C9-8829-4AF2C3E55C53}" type="pres">
      <dgm:prSet presAssocID="{EBA8E1CA-67AF-4B07-AB1D-63F69868A526}" presName="cycle" presStyleCnt="0"/>
      <dgm:spPr/>
    </dgm:pt>
    <dgm:pt modelId="{8CB41018-9789-4734-A227-832AAA1F9B6F}" type="pres">
      <dgm:prSet presAssocID="{EBA8E1CA-67AF-4B07-AB1D-63F69868A526}" presName="srcNode" presStyleLbl="node1" presStyleIdx="0" presStyleCnt="6"/>
      <dgm:spPr/>
    </dgm:pt>
    <dgm:pt modelId="{101855F0-C97A-48C2-B081-66BE6D439AFF}" type="pres">
      <dgm:prSet presAssocID="{EBA8E1CA-67AF-4B07-AB1D-63F69868A526}" presName="conn" presStyleLbl="parChTrans1D2" presStyleIdx="0" presStyleCnt="1"/>
      <dgm:spPr/>
      <dgm:t>
        <a:bodyPr/>
        <a:lstStyle/>
        <a:p>
          <a:endParaRPr lang="fr-FR"/>
        </a:p>
      </dgm:t>
    </dgm:pt>
    <dgm:pt modelId="{8B41804C-D03E-4F66-94DE-12697C7ADF3E}" type="pres">
      <dgm:prSet presAssocID="{EBA8E1CA-67AF-4B07-AB1D-63F69868A526}" presName="extraNode" presStyleLbl="node1" presStyleIdx="0" presStyleCnt="6"/>
      <dgm:spPr/>
    </dgm:pt>
    <dgm:pt modelId="{5AC2009E-A735-4C6C-BB0B-BBA6B2B49D00}" type="pres">
      <dgm:prSet presAssocID="{EBA8E1CA-67AF-4B07-AB1D-63F69868A526}" presName="dstNode" presStyleLbl="node1" presStyleIdx="0" presStyleCnt="6"/>
      <dgm:spPr/>
    </dgm:pt>
    <dgm:pt modelId="{9715726D-4144-48B1-AF62-64438DB44EAB}" type="pres">
      <dgm:prSet presAssocID="{87AFBA23-0D21-4210-8A43-515AA1CBE3E6}" presName="text_1" presStyleLbl="node1" presStyleIdx="0" presStyleCnt="6" custLinFactNeighborY="15828">
        <dgm:presLayoutVars>
          <dgm:bulletEnabled val="1"/>
        </dgm:presLayoutVars>
      </dgm:prSet>
      <dgm:spPr/>
      <dgm:t>
        <a:bodyPr/>
        <a:lstStyle/>
        <a:p>
          <a:endParaRPr lang="fr-FR"/>
        </a:p>
      </dgm:t>
    </dgm:pt>
    <dgm:pt modelId="{4A8663CA-0583-4D67-9EDD-77E0BCF2B839}" type="pres">
      <dgm:prSet presAssocID="{87AFBA23-0D21-4210-8A43-515AA1CBE3E6}" presName="accent_1" presStyleCnt="0"/>
      <dgm:spPr/>
    </dgm:pt>
    <dgm:pt modelId="{1E57611E-4E3B-48AE-9134-0E43B37E9858}" type="pres">
      <dgm:prSet presAssocID="{87AFBA23-0D21-4210-8A43-515AA1CBE3E6}" presName="accentRepeatNode" presStyleLbl="solidFgAcc1" presStyleIdx="0" presStyleCnt="6"/>
      <dgm:spPr>
        <a:solidFill>
          <a:srgbClr val="FFC000"/>
        </a:solidFill>
      </dgm:spPr>
      <dgm:t>
        <a:bodyPr/>
        <a:lstStyle/>
        <a:p>
          <a:endParaRPr lang="fr-FR"/>
        </a:p>
      </dgm:t>
    </dgm:pt>
    <dgm:pt modelId="{BFA44E3C-7C00-4849-A707-8D56AA484137}" type="pres">
      <dgm:prSet presAssocID="{7FDDEB44-E2DB-4595-83BC-D07425ECA421}" presName="text_2" presStyleLbl="node1" presStyleIdx="1" presStyleCnt="6">
        <dgm:presLayoutVars>
          <dgm:bulletEnabled val="1"/>
        </dgm:presLayoutVars>
      </dgm:prSet>
      <dgm:spPr/>
      <dgm:t>
        <a:bodyPr/>
        <a:lstStyle/>
        <a:p>
          <a:endParaRPr lang="fr-FR"/>
        </a:p>
      </dgm:t>
    </dgm:pt>
    <dgm:pt modelId="{B7A7312F-E7F8-4BEA-A3D9-E35C21FA1D27}" type="pres">
      <dgm:prSet presAssocID="{7FDDEB44-E2DB-4595-83BC-D07425ECA421}" presName="accent_2" presStyleCnt="0"/>
      <dgm:spPr/>
    </dgm:pt>
    <dgm:pt modelId="{BD1D9955-EEAD-4BCE-821B-BB064234AA10}" type="pres">
      <dgm:prSet presAssocID="{7FDDEB44-E2DB-4595-83BC-D07425ECA421}" presName="accentRepeatNode" presStyleLbl="solidFgAcc1" presStyleIdx="1" presStyleCnt="6"/>
      <dgm:spPr/>
    </dgm:pt>
    <dgm:pt modelId="{92EE7F60-4B55-4362-AD89-AB0FB8AEA6A4}" type="pres">
      <dgm:prSet presAssocID="{E3CF0BC2-A59F-4F97-B5F8-12F3AE6AA8AB}" presName="text_3" presStyleLbl="node1" presStyleIdx="2" presStyleCnt="6">
        <dgm:presLayoutVars>
          <dgm:bulletEnabled val="1"/>
        </dgm:presLayoutVars>
      </dgm:prSet>
      <dgm:spPr/>
      <dgm:t>
        <a:bodyPr/>
        <a:lstStyle/>
        <a:p>
          <a:endParaRPr lang="fr-FR"/>
        </a:p>
      </dgm:t>
    </dgm:pt>
    <dgm:pt modelId="{5E26F3FE-7818-41F0-B0B8-06BEA628457C}" type="pres">
      <dgm:prSet presAssocID="{E3CF0BC2-A59F-4F97-B5F8-12F3AE6AA8AB}" presName="accent_3" presStyleCnt="0"/>
      <dgm:spPr/>
    </dgm:pt>
    <dgm:pt modelId="{81379D86-BFB4-45FC-933C-703B1FDD26EB}" type="pres">
      <dgm:prSet presAssocID="{E3CF0BC2-A59F-4F97-B5F8-12F3AE6AA8AB}" presName="accentRepeatNode" presStyleLbl="solidFgAcc1" presStyleIdx="2" presStyleCnt="6"/>
      <dgm:spPr/>
    </dgm:pt>
    <dgm:pt modelId="{D4252FB7-F13B-46C8-9C27-9F8B72C6AF66}" type="pres">
      <dgm:prSet presAssocID="{8A82AD79-E55A-4F22-83D7-9B2514F25605}" presName="text_4" presStyleLbl="node1" presStyleIdx="3" presStyleCnt="6">
        <dgm:presLayoutVars>
          <dgm:bulletEnabled val="1"/>
        </dgm:presLayoutVars>
      </dgm:prSet>
      <dgm:spPr/>
      <dgm:t>
        <a:bodyPr/>
        <a:lstStyle/>
        <a:p>
          <a:endParaRPr lang="fr-FR"/>
        </a:p>
      </dgm:t>
    </dgm:pt>
    <dgm:pt modelId="{50122DED-DA13-4281-9FE1-18499FD99BB6}" type="pres">
      <dgm:prSet presAssocID="{8A82AD79-E55A-4F22-83D7-9B2514F25605}" presName="accent_4" presStyleCnt="0"/>
      <dgm:spPr/>
    </dgm:pt>
    <dgm:pt modelId="{2964F49B-7F84-47F0-8A06-7A85E5AE0C96}" type="pres">
      <dgm:prSet presAssocID="{8A82AD79-E55A-4F22-83D7-9B2514F25605}" presName="accentRepeatNode" presStyleLbl="solidFgAcc1" presStyleIdx="3" presStyleCnt="6"/>
      <dgm:spPr/>
    </dgm:pt>
    <dgm:pt modelId="{AAFD5D31-8E71-4D29-86B9-50CB0BD9B375}" type="pres">
      <dgm:prSet presAssocID="{70A110EA-0EE0-4902-A7B7-07D8791C7735}" presName="text_5" presStyleLbl="node1" presStyleIdx="4" presStyleCnt="6">
        <dgm:presLayoutVars>
          <dgm:bulletEnabled val="1"/>
        </dgm:presLayoutVars>
      </dgm:prSet>
      <dgm:spPr/>
      <dgm:t>
        <a:bodyPr/>
        <a:lstStyle/>
        <a:p>
          <a:endParaRPr lang="fr-FR"/>
        </a:p>
      </dgm:t>
    </dgm:pt>
    <dgm:pt modelId="{1F26D000-041D-4180-859A-288275B092CE}" type="pres">
      <dgm:prSet presAssocID="{70A110EA-0EE0-4902-A7B7-07D8791C7735}" presName="accent_5" presStyleCnt="0"/>
      <dgm:spPr/>
    </dgm:pt>
    <dgm:pt modelId="{AE33F861-C3E9-474C-964D-326F96277B37}" type="pres">
      <dgm:prSet presAssocID="{70A110EA-0EE0-4902-A7B7-07D8791C7735}" presName="accentRepeatNode" presStyleLbl="solidFgAcc1" presStyleIdx="4" presStyleCnt="6"/>
      <dgm:spPr/>
    </dgm:pt>
    <dgm:pt modelId="{62E4C1A5-A9F3-4DD0-8ADE-73DAD75BFB7C}" type="pres">
      <dgm:prSet presAssocID="{3AEA6551-B317-4688-BF63-006B4BC63012}" presName="text_6" presStyleLbl="node1" presStyleIdx="5" presStyleCnt="6">
        <dgm:presLayoutVars>
          <dgm:bulletEnabled val="1"/>
        </dgm:presLayoutVars>
      </dgm:prSet>
      <dgm:spPr/>
      <dgm:t>
        <a:bodyPr/>
        <a:lstStyle/>
        <a:p>
          <a:endParaRPr lang="fr-FR"/>
        </a:p>
      </dgm:t>
    </dgm:pt>
    <dgm:pt modelId="{E6261C36-9B00-4227-A210-587CE28FAAFB}" type="pres">
      <dgm:prSet presAssocID="{3AEA6551-B317-4688-BF63-006B4BC63012}" presName="accent_6" presStyleCnt="0"/>
      <dgm:spPr/>
    </dgm:pt>
    <dgm:pt modelId="{B59D45E3-8D8D-4F0D-BA9B-406BF6A19760}" type="pres">
      <dgm:prSet presAssocID="{3AEA6551-B317-4688-BF63-006B4BC63012}" presName="accentRepeatNode" presStyleLbl="solidFgAcc1" presStyleIdx="5" presStyleCnt="6"/>
      <dgm:spPr/>
    </dgm:pt>
  </dgm:ptLst>
  <dgm:cxnLst>
    <dgm:cxn modelId="{4EEB87E2-BFDF-4329-BBDF-EE04CDF63A5C}" srcId="{EBA8E1CA-67AF-4B07-AB1D-63F69868A526}" destId="{7FDDEB44-E2DB-4595-83BC-D07425ECA421}" srcOrd="1" destOrd="0" parTransId="{F89A80E1-3458-478A-9765-D43BB26561D0}" sibTransId="{51AB0FD1-0243-4C4D-ACE5-56F984615F53}"/>
    <dgm:cxn modelId="{0A3D945E-9271-4B3D-BBF6-15F7848D8213}" type="presOf" srcId="{EBA8E1CA-67AF-4B07-AB1D-63F69868A526}" destId="{70E1AACE-9FF9-4E20-8FAB-911BCF2391BD}" srcOrd="0" destOrd="0" presId="urn:microsoft.com/office/officeart/2008/layout/VerticalCurvedList"/>
    <dgm:cxn modelId="{25C18A0D-4F4B-41BA-9BD8-1FF47DBAA135}" srcId="{EBA8E1CA-67AF-4B07-AB1D-63F69868A526}" destId="{8A82AD79-E55A-4F22-83D7-9B2514F25605}" srcOrd="3" destOrd="0" parTransId="{631C86CF-BF8E-45A3-A4CD-2743228D205B}" sibTransId="{AB98C55A-0F24-4ECE-993D-AB3EC1E43CE5}"/>
    <dgm:cxn modelId="{95A53358-55D0-49A8-BA19-E2411C29A79B}" type="presOf" srcId="{3AEA6551-B317-4688-BF63-006B4BC63012}" destId="{62E4C1A5-A9F3-4DD0-8ADE-73DAD75BFB7C}" srcOrd="0" destOrd="0" presId="urn:microsoft.com/office/officeart/2008/layout/VerticalCurvedList"/>
    <dgm:cxn modelId="{D484DA0E-A395-4B16-93CE-F5173B758257}" type="presOf" srcId="{70A110EA-0EE0-4902-A7B7-07D8791C7735}" destId="{AAFD5D31-8E71-4D29-86B9-50CB0BD9B375}" srcOrd="0" destOrd="0" presId="urn:microsoft.com/office/officeart/2008/layout/VerticalCurvedList"/>
    <dgm:cxn modelId="{57B3CFAD-3ADB-4E2C-86C7-E8A1987546A5}" srcId="{EBA8E1CA-67AF-4B07-AB1D-63F69868A526}" destId="{87AFBA23-0D21-4210-8A43-515AA1CBE3E6}" srcOrd="0" destOrd="0" parTransId="{C7BDA62C-526A-45E9-8B46-5F22386E6A85}" sibTransId="{96207A96-F220-446C-89F2-B4274802ED6E}"/>
    <dgm:cxn modelId="{D137D28B-268A-499A-9951-0AC58BB446F4}" srcId="{EBA8E1CA-67AF-4B07-AB1D-63F69868A526}" destId="{70A110EA-0EE0-4902-A7B7-07D8791C7735}" srcOrd="4" destOrd="0" parTransId="{7262AE12-C1CB-4025-B0B2-33497B5DF9DE}" sibTransId="{F08B805A-15D5-4F1E-8148-F0361C79A014}"/>
    <dgm:cxn modelId="{1EE209AC-5C3C-4ACB-8CA0-AFC3CCC04073}" srcId="{EBA8E1CA-67AF-4B07-AB1D-63F69868A526}" destId="{3AEA6551-B317-4688-BF63-006B4BC63012}" srcOrd="5" destOrd="0" parTransId="{1B4DA741-E4E7-4E67-86BB-76FDC2BC8801}" sibTransId="{79C611E8-4A46-4CC1-B0C9-2EB55CB484B6}"/>
    <dgm:cxn modelId="{5D9972A6-037F-4B16-A4B4-320036EFB914}" type="presOf" srcId="{7FDDEB44-E2DB-4595-83BC-D07425ECA421}" destId="{BFA44E3C-7C00-4849-A707-8D56AA484137}" srcOrd="0" destOrd="0" presId="urn:microsoft.com/office/officeart/2008/layout/VerticalCurvedList"/>
    <dgm:cxn modelId="{430A9CED-FB6E-43AC-A102-75E4135CB984}" type="presOf" srcId="{E3CF0BC2-A59F-4F97-B5F8-12F3AE6AA8AB}" destId="{92EE7F60-4B55-4362-AD89-AB0FB8AEA6A4}" srcOrd="0" destOrd="0" presId="urn:microsoft.com/office/officeart/2008/layout/VerticalCurvedList"/>
    <dgm:cxn modelId="{20E8E10D-03A5-429C-B8E4-D9B3B3AE6732}" type="presOf" srcId="{87AFBA23-0D21-4210-8A43-515AA1CBE3E6}" destId="{9715726D-4144-48B1-AF62-64438DB44EAB}" srcOrd="0" destOrd="0" presId="urn:microsoft.com/office/officeart/2008/layout/VerticalCurvedList"/>
    <dgm:cxn modelId="{C592F055-888E-4714-A3CC-7B865AF3493A}" type="presOf" srcId="{96207A96-F220-446C-89F2-B4274802ED6E}" destId="{101855F0-C97A-48C2-B081-66BE6D439AFF}" srcOrd="0" destOrd="0" presId="urn:microsoft.com/office/officeart/2008/layout/VerticalCurvedList"/>
    <dgm:cxn modelId="{B0654765-767E-440B-BA3E-1E46F865BEEF}" type="presOf" srcId="{8A82AD79-E55A-4F22-83D7-9B2514F25605}" destId="{D4252FB7-F13B-46C8-9C27-9F8B72C6AF66}" srcOrd="0" destOrd="0" presId="urn:microsoft.com/office/officeart/2008/layout/VerticalCurvedList"/>
    <dgm:cxn modelId="{7F89C4B3-34ED-4822-8B6B-94D35C7E3A58}" srcId="{EBA8E1CA-67AF-4B07-AB1D-63F69868A526}" destId="{E3CF0BC2-A59F-4F97-B5F8-12F3AE6AA8AB}" srcOrd="2" destOrd="0" parTransId="{783568F1-187D-4AD3-BC76-DB733BFC39FC}" sibTransId="{76AC83C7-F1D6-4034-899E-A512C229C5C8}"/>
    <dgm:cxn modelId="{D32509D1-7199-4F36-9D76-A753872AB028}" type="presParOf" srcId="{70E1AACE-9FF9-4E20-8FAB-911BCF2391BD}" destId="{555F1D4F-BBC6-4EEF-A428-34EA1536C998}" srcOrd="0" destOrd="0" presId="urn:microsoft.com/office/officeart/2008/layout/VerticalCurvedList"/>
    <dgm:cxn modelId="{C039099D-8497-4746-BD6D-066A896840AD}" type="presParOf" srcId="{555F1D4F-BBC6-4EEF-A428-34EA1536C998}" destId="{196996A3-41B3-41C9-8829-4AF2C3E55C53}" srcOrd="0" destOrd="0" presId="urn:microsoft.com/office/officeart/2008/layout/VerticalCurvedList"/>
    <dgm:cxn modelId="{80EBB512-FC86-499E-9C82-E2AED01B0C37}" type="presParOf" srcId="{196996A3-41B3-41C9-8829-4AF2C3E55C53}" destId="{8CB41018-9789-4734-A227-832AAA1F9B6F}" srcOrd="0" destOrd="0" presId="urn:microsoft.com/office/officeart/2008/layout/VerticalCurvedList"/>
    <dgm:cxn modelId="{2D95EA2A-7713-46BA-8981-F2A7D4817B1F}" type="presParOf" srcId="{196996A3-41B3-41C9-8829-4AF2C3E55C53}" destId="{101855F0-C97A-48C2-B081-66BE6D439AFF}" srcOrd="1" destOrd="0" presId="urn:microsoft.com/office/officeart/2008/layout/VerticalCurvedList"/>
    <dgm:cxn modelId="{D0EAAC02-FB22-43EA-8C42-700866A33C59}" type="presParOf" srcId="{196996A3-41B3-41C9-8829-4AF2C3E55C53}" destId="{8B41804C-D03E-4F66-94DE-12697C7ADF3E}" srcOrd="2" destOrd="0" presId="urn:microsoft.com/office/officeart/2008/layout/VerticalCurvedList"/>
    <dgm:cxn modelId="{F40D1C11-8EBF-4077-B154-E3DAC38D141B}" type="presParOf" srcId="{196996A3-41B3-41C9-8829-4AF2C3E55C53}" destId="{5AC2009E-A735-4C6C-BB0B-BBA6B2B49D00}" srcOrd="3" destOrd="0" presId="urn:microsoft.com/office/officeart/2008/layout/VerticalCurvedList"/>
    <dgm:cxn modelId="{9FD49E95-9AB4-4989-B347-4D79A6F0EF93}" type="presParOf" srcId="{555F1D4F-BBC6-4EEF-A428-34EA1536C998}" destId="{9715726D-4144-48B1-AF62-64438DB44EAB}" srcOrd="1" destOrd="0" presId="urn:microsoft.com/office/officeart/2008/layout/VerticalCurvedList"/>
    <dgm:cxn modelId="{7E70B486-6A40-4136-967A-130B8B1904CF}" type="presParOf" srcId="{555F1D4F-BBC6-4EEF-A428-34EA1536C998}" destId="{4A8663CA-0583-4D67-9EDD-77E0BCF2B839}" srcOrd="2" destOrd="0" presId="urn:microsoft.com/office/officeart/2008/layout/VerticalCurvedList"/>
    <dgm:cxn modelId="{125D52C3-94F4-4813-BB39-7ACD91979DE0}" type="presParOf" srcId="{4A8663CA-0583-4D67-9EDD-77E0BCF2B839}" destId="{1E57611E-4E3B-48AE-9134-0E43B37E9858}" srcOrd="0" destOrd="0" presId="urn:microsoft.com/office/officeart/2008/layout/VerticalCurvedList"/>
    <dgm:cxn modelId="{5FAEC07C-86A6-4ECF-87BA-A9BC56CC51B1}" type="presParOf" srcId="{555F1D4F-BBC6-4EEF-A428-34EA1536C998}" destId="{BFA44E3C-7C00-4849-A707-8D56AA484137}" srcOrd="3" destOrd="0" presId="urn:microsoft.com/office/officeart/2008/layout/VerticalCurvedList"/>
    <dgm:cxn modelId="{1A4E3094-70FA-4186-8545-537A455D2027}" type="presParOf" srcId="{555F1D4F-BBC6-4EEF-A428-34EA1536C998}" destId="{B7A7312F-E7F8-4BEA-A3D9-E35C21FA1D27}" srcOrd="4" destOrd="0" presId="urn:microsoft.com/office/officeart/2008/layout/VerticalCurvedList"/>
    <dgm:cxn modelId="{4D55961F-85F7-43D9-8B49-A9AC673EE5D0}" type="presParOf" srcId="{B7A7312F-E7F8-4BEA-A3D9-E35C21FA1D27}" destId="{BD1D9955-EEAD-4BCE-821B-BB064234AA10}" srcOrd="0" destOrd="0" presId="urn:microsoft.com/office/officeart/2008/layout/VerticalCurvedList"/>
    <dgm:cxn modelId="{6519BDA4-165F-4D88-958D-6851F155A632}" type="presParOf" srcId="{555F1D4F-BBC6-4EEF-A428-34EA1536C998}" destId="{92EE7F60-4B55-4362-AD89-AB0FB8AEA6A4}" srcOrd="5" destOrd="0" presId="urn:microsoft.com/office/officeart/2008/layout/VerticalCurvedList"/>
    <dgm:cxn modelId="{4A5D0045-7FDD-426B-BC0E-174125BC3DEC}" type="presParOf" srcId="{555F1D4F-BBC6-4EEF-A428-34EA1536C998}" destId="{5E26F3FE-7818-41F0-B0B8-06BEA628457C}" srcOrd="6" destOrd="0" presId="urn:microsoft.com/office/officeart/2008/layout/VerticalCurvedList"/>
    <dgm:cxn modelId="{EB71CC62-57A1-483E-8341-CA01B036E020}" type="presParOf" srcId="{5E26F3FE-7818-41F0-B0B8-06BEA628457C}" destId="{81379D86-BFB4-45FC-933C-703B1FDD26EB}" srcOrd="0" destOrd="0" presId="urn:microsoft.com/office/officeart/2008/layout/VerticalCurvedList"/>
    <dgm:cxn modelId="{57A7F1BB-58EF-4005-8889-53A9DE0D2BAB}" type="presParOf" srcId="{555F1D4F-BBC6-4EEF-A428-34EA1536C998}" destId="{D4252FB7-F13B-46C8-9C27-9F8B72C6AF66}" srcOrd="7" destOrd="0" presId="urn:microsoft.com/office/officeart/2008/layout/VerticalCurvedList"/>
    <dgm:cxn modelId="{7633A3A5-D541-4976-9F35-C8CFB50D3D09}" type="presParOf" srcId="{555F1D4F-BBC6-4EEF-A428-34EA1536C998}" destId="{50122DED-DA13-4281-9FE1-18499FD99BB6}" srcOrd="8" destOrd="0" presId="urn:microsoft.com/office/officeart/2008/layout/VerticalCurvedList"/>
    <dgm:cxn modelId="{E0D70D3D-25FA-4090-AB0E-0CB7CEF91B37}" type="presParOf" srcId="{50122DED-DA13-4281-9FE1-18499FD99BB6}" destId="{2964F49B-7F84-47F0-8A06-7A85E5AE0C96}" srcOrd="0" destOrd="0" presId="urn:microsoft.com/office/officeart/2008/layout/VerticalCurvedList"/>
    <dgm:cxn modelId="{5EDE214C-1496-4622-8508-C89D1F2F0B0B}" type="presParOf" srcId="{555F1D4F-BBC6-4EEF-A428-34EA1536C998}" destId="{AAFD5D31-8E71-4D29-86B9-50CB0BD9B375}" srcOrd="9" destOrd="0" presId="urn:microsoft.com/office/officeart/2008/layout/VerticalCurvedList"/>
    <dgm:cxn modelId="{A75D0463-D81A-4FE9-8B0C-78ACA6406CC2}" type="presParOf" srcId="{555F1D4F-BBC6-4EEF-A428-34EA1536C998}" destId="{1F26D000-041D-4180-859A-288275B092CE}" srcOrd="10" destOrd="0" presId="urn:microsoft.com/office/officeart/2008/layout/VerticalCurvedList"/>
    <dgm:cxn modelId="{CB48D78C-BBA6-4146-AD36-246D1F73CD8F}" type="presParOf" srcId="{1F26D000-041D-4180-859A-288275B092CE}" destId="{AE33F861-C3E9-474C-964D-326F96277B37}" srcOrd="0" destOrd="0" presId="urn:microsoft.com/office/officeart/2008/layout/VerticalCurvedList"/>
    <dgm:cxn modelId="{0223319C-EE6E-4D2F-9D9A-BBDA86C565E1}" type="presParOf" srcId="{555F1D4F-BBC6-4EEF-A428-34EA1536C998}" destId="{62E4C1A5-A9F3-4DD0-8ADE-73DAD75BFB7C}" srcOrd="11" destOrd="0" presId="urn:microsoft.com/office/officeart/2008/layout/VerticalCurvedList"/>
    <dgm:cxn modelId="{A3DF59FA-59C2-4C77-A14E-3DA0831F3179}" type="presParOf" srcId="{555F1D4F-BBC6-4EEF-A428-34EA1536C998}" destId="{E6261C36-9B00-4227-A210-587CE28FAAFB}" srcOrd="12" destOrd="0" presId="urn:microsoft.com/office/officeart/2008/layout/VerticalCurvedList"/>
    <dgm:cxn modelId="{DE47F663-4254-4A14-B7B0-9E387FFC1E27}" type="presParOf" srcId="{E6261C36-9B00-4227-A210-587CE28FAAFB}" destId="{B59D45E3-8D8D-4F0D-BA9B-406BF6A19760}"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A8E1CA-67AF-4B07-AB1D-63F69868A526}"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fr-FR"/>
        </a:p>
      </dgm:t>
    </dgm:pt>
    <dgm:pt modelId="{87AFBA23-0D21-4210-8A43-515AA1CBE3E6}">
      <dgm:prSet phldrT="[Texte]"/>
      <dgm:spPr/>
      <dgm:t>
        <a:bodyPr/>
        <a:lstStyle/>
        <a:p>
          <a:pPr rtl="1"/>
          <a:r>
            <a:rPr lang="ar-SA" smtClean="0"/>
            <a:t>السياق</a:t>
          </a:r>
          <a:r>
            <a:rPr lang="ar-MA" smtClean="0"/>
            <a:t> العام</a:t>
          </a:r>
          <a:endParaRPr lang="fr-FR"/>
        </a:p>
      </dgm:t>
    </dgm:pt>
    <dgm:pt modelId="{C7BDA62C-526A-45E9-8B46-5F22386E6A85}" type="parTrans" cxnId="{57B3CFAD-3ADB-4E2C-86C7-E8A1987546A5}">
      <dgm:prSet/>
      <dgm:spPr/>
      <dgm:t>
        <a:bodyPr/>
        <a:lstStyle/>
        <a:p>
          <a:endParaRPr lang="fr-FR"/>
        </a:p>
      </dgm:t>
    </dgm:pt>
    <dgm:pt modelId="{96207A96-F220-446C-89F2-B4274802ED6E}" type="sibTrans" cxnId="{57B3CFAD-3ADB-4E2C-86C7-E8A1987546A5}">
      <dgm:prSet/>
      <dgm:spPr/>
      <dgm:t>
        <a:bodyPr/>
        <a:lstStyle/>
        <a:p>
          <a:endParaRPr lang="fr-FR"/>
        </a:p>
      </dgm:t>
    </dgm:pt>
    <dgm:pt modelId="{7FDDEB44-E2DB-4595-83BC-D07425ECA421}">
      <dgm:prSet/>
      <dgm:spPr/>
      <dgm:t>
        <a:bodyPr/>
        <a:lstStyle/>
        <a:p>
          <a:pPr rtl="1"/>
          <a:r>
            <a:rPr lang="ar-MA" dirty="0" smtClean="0"/>
            <a:t>المبادئ الموجهة و الأهداف العامة  </a:t>
          </a:r>
          <a:endParaRPr lang="ar-SA" dirty="0" smtClean="0"/>
        </a:p>
      </dgm:t>
    </dgm:pt>
    <dgm:pt modelId="{F89A80E1-3458-478A-9765-D43BB26561D0}" type="parTrans" cxnId="{4EEB87E2-BFDF-4329-BBDF-EE04CDF63A5C}">
      <dgm:prSet/>
      <dgm:spPr/>
      <dgm:t>
        <a:bodyPr/>
        <a:lstStyle/>
        <a:p>
          <a:endParaRPr lang="fr-FR"/>
        </a:p>
      </dgm:t>
    </dgm:pt>
    <dgm:pt modelId="{51AB0FD1-0243-4C4D-ACE5-56F984615F53}" type="sibTrans" cxnId="{4EEB87E2-BFDF-4329-BBDF-EE04CDF63A5C}">
      <dgm:prSet/>
      <dgm:spPr/>
      <dgm:t>
        <a:bodyPr/>
        <a:lstStyle/>
        <a:p>
          <a:endParaRPr lang="fr-FR"/>
        </a:p>
      </dgm:t>
    </dgm:pt>
    <dgm:pt modelId="{E3CF0BC2-A59F-4F97-B5F8-12F3AE6AA8AB}">
      <dgm:prSet/>
      <dgm:spPr/>
      <dgm:t>
        <a:bodyPr/>
        <a:lstStyle/>
        <a:p>
          <a:pPr rtl="1"/>
          <a:r>
            <a:rPr lang="ar-MA" dirty="0" smtClean="0"/>
            <a:t>خصائص منظومة مسار</a:t>
          </a:r>
        </a:p>
      </dgm:t>
    </dgm:pt>
    <dgm:pt modelId="{783568F1-187D-4AD3-BC76-DB733BFC39FC}" type="parTrans" cxnId="{7F89C4B3-34ED-4822-8B6B-94D35C7E3A58}">
      <dgm:prSet/>
      <dgm:spPr/>
      <dgm:t>
        <a:bodyPr/>
        <a:lstStyle/>
        <a:p>
          <a:endParaRPr lang="fr-FR"/>
        </a:p>
      </dgm:t>
    </dgm:pt>
    <dgm:pt modelId="{76AC83C7-F1D6-4034-899E-A512C229C5C8}" type="sibTrans" cxnId="{7F89C4B3-34ED-4822-8B6B-94D35C7E3A58}">
      <dgm:prSet/>
      <dgm:spPr/>
      <dgm:t>
        <a:bodyPr/>
        <a:lstStyle/>
        <a:p>
          <a:endParaRPr lang="fr-FR"/>
        </a:p>
      </dgm:t>
    </dgm:pt>
    <dgm:pt modelId="{8A82AD79-E55A-4F22-83D7-9B2514F25605}">
      <dgm:prSet/>
      <dgm:spPr/>
      <dgm:t>
        <a:bodyPr/>
        <a:lstStyle/>
        <a:p>
          <a:pPr rtl="1"/>
          <a:r>
            <a:rPr lang="ar-MA" smtClean="0"/>
            <a:t>مراحل التطوير</a:t>
          </a:r>
          <a:endParaRPr lang="ar-MA" dirty="0" smtClean="0"/>
        </a:p>
      </dgm:t>
    </dgm:pt>
    <dgm:pt modelId="{631C86CF-BF8E-45A3-A4CD-2743228D205B}" type="parTrans" cxnId="{25C18A0D-4F4B-41BA-9BD8-1FF47DBAA135}">
      <dgm:prSet/>
      <dgm:spPr/>
      <dgm:t>
        <a:bodyPr/>
        <a:lstStyle/>
        <a:p>
          <a:endParaRPr lang="fr-FR"/>
        </a:p>
      </dgm:t>
    </dgm:pt>
    <dgm:pt modelId="{AB98C55A-0F24-4ECE-993D-AB3EC1E43CE5}" type="sibTrans" cxnId="{25C18A0D-4F4B-41BA-9BD8-1FF47DBAA135}">
      <dgm:prSet/>
      <dgm:spPr/>
      <dgm:t>
        <a:bodyPr/>
        <a:lstStyle/>
        <a:p>
          <a:endParaRPr lang="fr-FR"/>
        </a:p>
      </dgm:t>
    </dgm:pt>
    <dgm:pt modelId="{70A110EA-0EE0-4902-A7B7-07D8791C7735}">
      <dgm:prSet/>
      <dgm:spPr/>
      <dgm:t>
        <a:bodyPr/>
        <a:lstStyle/>
        <a:p>
          <a:pPr rtl="1"/>
          <a:r>
            <a:rPr lang="ar-SA" dirty="0" smtClean="0"/>
            <a:t>تنظيم</a:t>
          </a:r>
          <a:r>
            <a:rPr lang="fr-FR" dirty="0" smtClean="0"/>
            <a:t> </a:t>
          </a:r>
          <a:r>
            <a:rPr lang="ar-MA" dirty="0" smtClean="0"/>
            <a:t>المشروع</a:t>
          </a:r>
          <a:r>
            <a:rPr lang="ar-SA" dirty="0" smtClean="0"/>
            <a:t> </a:t>
          </a:r>
          <a:endParaRPr lang="ar-MA" dirty="0" smtClean="0"/>
        </a:p>
      </dgm:t>
    </dgm:pt>
    <dgm:pt modelId="{7262AE12-C1CB-4025-B0B2-33497B5DF9DE}" type="parTrans" cxnId="{D137D28B-268A-499A-9951-0AC58BB446F4}">
      <dgm:prSet/>
      <dgm:spPr/>
      <dgm:t>
        <a:bodyPr/>
        <a:lstStyle/>
        <a:p>
          <a:endParaRPr lang="fr-FR"/>
        </a:p>
      </dgm:t>
    </dgm:pt>
    <dgm:pt modelId="{F08B805A-15D5-4F1E-8148-F0361C79A014}" type="sibTrans" cxnId="{D137D28B-268A-499A-9951-0AC58BB446F4}">
      <dgm:prSet/>
      <dgm:spPr/>
      <dgm:t>
        <a:bodyPr/>
        <a:lstStyle/>
        <a:p>
          <a:endParaRPr lang="fr-FR"/>
        </a:p>
      </dgm:t>
    </dgm:pt>
    <dgm:pt modelId="{3AEA6551-B317-4688-BF63-006B4BC63012}">
      <dgm:prSet/>
      <dgm:spPr/>
      <dgm:t>
        <a:bodyPr/>
        <a:lstStyle/>
        <a:p>
          <a:pPr rtl="1"/>
          <a:r>
            <a:rPr lang="ar-MA" dirty="0" smtClean="0"/>
            <a:t>مخطط التعميم</a:t>
          </a:r>
          <a:endParaRPr lang="ar-SA" dirty="0"/>
        </a:p>
      </dgm:t>
    </dgm:pt>
    <dgm:pt modelId="{1B4DA741-E4E7-4E67-86BB-76FDC2BC8801}" type="parTrans" cxnId="{1EE209AC-5C3C-4ACB-8CA0-AFC3CCC04073}">
      <dgm:prSet/>
      <dgm:spPr/>
      <dgm:t>
        <a:bodyPr/>
        <a:lstStyle/>
        <a:p>
          <a:endParaRPr lang="fr-FR"/>
        </a:p>
      </dgm:t>
    </dgm:pt>
    <dgm:pt modelId="{79C611E8-4A46-4CC1-B0C9-2EB55CB484B6}" type="sibTrans" cxnId="{1EE209AC-5C3C-4ACB-8CA0-AFC3CCC04073}">
      <dgm:prSet/>
      <dgm:spPr/>
      <dgm:t>
        <a:bodyPr/>
        <a:lstStyle/>
        <a:p>
          <a:endParaRPr lang="fr-FR"/>
        </a:p>
      </dgm:t>
    </dgm:pt>
    <dgm:pt modelId="{70E1AACE-9FF9-4E20-8FAB-911BCF2391BD}" type="pres">
      <dgm:prSet presAssocID="{EBA8E1CA-67AF-4B07-AB1D-63F69868A526}" presName="Name0" presStyleCnt="0">
        <dgm:presLayoutVars>
          <dgm:chMax val="7"/>
          <dgm:chPref val="7"/>
          <dgm:dir val="rev"/>
        </dgm:presLayoutVars>
      </dgm:prSet>
      <dgm:spPr/>
      <dgm:t>
        <a:bodyPr/>
        <a:lstStyle/>
        <a:p>
          <a:endParaRPr lang="fr-FR"/>
        </a:p>
      </dgm:t>
    </dgm:pt>
    <dgm:pt modelId="{555F1D4F-BBC6-4EEF-A428-34EA1536C998}" type="pres">
      <dgm:prSet presAssocID="{EBA8E1CA-67AF-4B07-AB1D-63F69868A526}" presName="Name1" presStyleCnt="0"/>
      <dgm:spPr/>
    </dgm:pt>
    <dgm:pt modelId="{196996A3-41B3-41C9-8829-4AF2C3E55C53}" type="pres">
      <dgm:prSet presAssocID="{EBA8E1CA-67AF-4B07-AB1D-63F69868A526}" presName="cycle" presStyleCnt="0"/>
      <dgm:spPr/>
    </dgm:pt>
    <dgm:pt modelId="{8CB41018-9789-4734-A227-832AAA1F9B6F}" type="pres">
      <dgm:prSet presAssocID="{EBA8E1CA-67AF-4B07-AB1D-63F69868A526}" presName="srcNode" presStyleLbl="node1" presStyleIdx="0" presStyleCnt="6"/>
      <dgm:spPr/>
    </dgm:pt>
    <dgm:pt modelId="{101855F0-C97A-48C2-B081-66BE6D439AFF}" type="pres">
      <dgm:prSet presAssocID="{EBA8E1CA-67AF-4B07-AB1D-63F69868A526}" presName="conn" presStyleLbl="parChTrans1D2" presStyleIdx="0" presStyleCnt="1"/>
      <dgm:spPr/>
      <dgm:t>
        <a:bodyPr/>
        <a:lstStyle/>
        <a:p>
          <a:endParaRPr lang="fr-FR"/>
        </a:p>
      </dgm:t>
    </dgm:pt>
    <dgm:pt modelId="{8B41804C-D03E-4F66-94DE-12697C7ADF3E}" type="pres">
      <dgm:prSet presAssocID="{EBA8E1CA-67AF-4B07-AB1D-63F69868A526}" presName="extraNode" presStyleLbl="node1" presStyleIdx="0" presStyleCnt="6"/>
      <dgm:spPr/>
    </dgm:pt>
    <dgm:pt modelId="{5AC2009E-A735-4C6C-BB0B-BBA6B2B49D00}" type="pres">
      <dgm:prSet presAssocID="{EBA8E1CA-67AF-4B07-AB1D-63F69868A526}" presName="dstNode" presStyleLbl="node1" presStyleIdx="0" presStyleCnt="6"/>
      <dgm:spPr/>
    </dgm:pt>
    <dgm:pt modelId="{9715726D-4144-48B1-AF62-64438DB44EAB}" type="pres">
      <dgm:prSet presAssocID="{87AFBA23-0D21-4210-8A43-515AA1CBE3E6}" presName="text_1" presStyleLbl="node1" presStyleIdx="0" presStyleCnt="6">
        <dgm:presLayoutVars>
          <dgm:bulletEnabled val="1"/>
        </dgm:presLayoutVars>
      </dgm:prSet>
      <dgm:spPr/>
      <dgm:t>
        <a:bodyPr/>
        <a:lstStyle/>
        <a:p>
          <a:endParaRPr lang="fr-FR"/>
        </a:p>
      </dgm:t>
    </dgm:pt>
    <dgm:pt modelId="{4A8663CA-0583-4D67-9EDD-77E0BCF2B839}" type="pres">
      <dgm:prSet presAssocID="{87AFBA23-0D21-4210-8A43-515AA1CBE3E6}" presName="accent_1" presStyleCnt="0"/>
      <dgm:spPr/>
    </dgm:pt>
    <dgm:pt modelId="{1E57611E-4E3B-48AE-9134-0E43B37E9858}" type="pres">
      <dgm:prSet presAssocID="{87AFBA23-0D21-4210-8A43-515AA1CBE3E6}" presName="accentRepeatNode" presStyleLbl="solidFgAcc1" presStyleIdx="0" presStyleCnt="6"/>
      <dgm:spPr/>
      <dgm:t>
        <a:bodyPr/>
        <a:lstStyle/>
        <a:p>
          <a:endParaRPr lang="fr-FR"/>
        </a:p>
      </dgm:t>
    </dgm:pt>
    <dgm:pt modelId="{BFA44E3C-7C00-4849-A707-8D56AA484137}" type="pres">
      <dgm:prSet presAssocID="{7FDDEB44-E2DB-4595-83BC-D07425ECA421}" presName="text_2" presStyleLbl="node1" presStyleIdx="1" presStyleCnt="6">
        <dgm:presLayoutVars>
          <dgm:bulletEnabled val="1"/>
        </dgm:presLayoutVars>
      </dgm:prSet>
      <dgm:spPr/>
      <dgm:t>
        <a:bodyPr/>
        <a:lstStyle/>
        <a:p>
          <a:endParaRPr lang="fr-FR"/>
        </a:p>
      </dgm:t>
    </dgm:pt>
    <dgm:pt modelId="{B7A7312F-E7F8-4BEA-A3D9-E35C21FA1D27}" type="pres">
      <dgm:prSet presAssocID="{7FDDEB44-E2DB-4595-83BC-D07425ECA421}" presName="accent_2" presStyleCnt="0"/>
      <dgm:spPr/>
    </dgm:pt>
    <dgm:pt modelId="{BD1D9955-EEAD-4BCE-821B-BB064234AA10}" type="pres">
      <dgm:prSet presAssocID="{7FDDEB44-E2DB-4595-83BC-D07425ECA421}" presName="accentRepeatNode" presStyleLbl="solidFgAcc1" presStyleIdx="1" presStyleCnt="6"/>
      <dgm:spPr>
        <a:solidFill>
          <a:srgbClr val="FFC000"/>
        </a:solidFill>
      </dgm:spPr>
      <dgm:t>
        <a:bodyPr/>
        <a:lstStyle/>
        <a:p>
          <a:endParaRPr lang="fr-FR"/>
        </a:p>
      </dgm:t>
    </dgm:pt>
    <dgm:pt modelId="{92EE7F60-4B55-4362-AD89-AB0FB8AEA6A4}" type="pres">
      <dgm:prSet presAssocID="{E3CF0BC2-A59F-4F97-B5F8-12F3AE6AA8AB}" presName="text_3" presStyleLbl="node1" presStyleIdx="2" presStyleCnt="6">
        <dgm:presLayoutVars>
          <dgm:bulletEnabled val="1"/>
        </dgm:presLayoutVars>
      </dgm:prSet>
      <dgm:spPr/>
      <dgm:t>
        <a:bodyPr/>
        <a:lstStyle/>
        <a:p>
          <a:endParaRPr lang="fr-FR"/>
        </a:p>
      </dgm:t>
    </dgm:pt>
    <dgm:pt modelId="{5E26F3FE-7818-41F0-B0B8-06BEA628457C}" type="pres">
      <dgm:prSet presAssocID="{E3CF0BC2-A59F-4F97-B5F8-12F3AE6AA8AB}" presName="accent_3" presStyleCnt="0"/>
      <dgm:spPr/>
    </dgm:pt>
    <dgm:pt modelId="{81379D86-BFB4-45FC-933C-703B1FDD26EB}" type="pres">
      <dgm:prSet presAssocID="{E3CF0BC2-A59F-4F97-B5F8-12F3AE6AA8AB}" presName="accentRepeatNode" presStyleLbl="solidFgAcc1" presStyleIdx="2" presStyleCnt="6"/>
      <dgm:spPr/>
    </dgm:pt>
    <dgm:pt modelId="{D4252FB7-F13B-46C8-9C27-9F8B72C6AF66}" type="pres">
      <dgm:prSet presAssocID="{8A82AD79-E55A-4F22-83D7-9B2514F25605}" presName="text_4" presStyleLbl="node1" presStyleIdx="3" presStyleCnt="6">
        <dgm:presLayoutVars>
          <dgm:bulletEnabled val="1"/>
        </dgm:presLayoutVars>
      </dgm:prSet>
      <dgm:spPr/>
      <dgm:t>
        <a:bodyPr/>
        <a:lstStyle/>
        <a:p>
          <a:endParaRPr lang="fr-FR"/>
        </a:p>
      </dgm:t>
    </dgm:pt>
    <dgm:pt modelId="{50122DED-DA13-4281-9FE1-18499FD99BB6}" type="pres">
      <dgm:prSet presAssocID="{8A82AD79-E55A-4F22-83D7-9B2514F25605}" presName="accent_4" presStyleCnt="0"/>
      <dgm:spPr/>
    </dgm:pt>
    <dgm:pt modelId="{2964F49B-7F84-47F0-8A06-7A85E5AE0C96}" type="pres">
      <dgm:prSet presAssocID="{8A82AD79-E55A-4F22-83D7-9B2514F25605}" presName="accentRepeatNode" presStyleLbl="solidFgAcc1" presStyleIdx="3" presStyleCnt="6"/>
      <dgm:spPr/>
    </dgm:pt>
    <dgm:pt modelId="{AAFD5D31-8E71-4D29-86B9-50CB0BD9B375}" type="pres">
      <dgm:prSet presAssocID="{70A110EA-0EE0-4902-A7B7-07D8791C7735}" presName="text_5" presStyleLbl="node1" presStyleIdx="4" presStyleCnt="6">
        <dgm:presLayoutVars>
          <dgm:bulletEnabled val="1"/>
        </dgm:presLayoutVars>
      </dgm:prSet>
      <dgm:spPr/>
      <dgm:t>
        <a:bodyPr/>
        <a:lstStyle/>
        <a:p>
          <a:endParaRPr lang="fr-FR"/>
        </a:p>
      </dgm:t>
    </dgm:pt>
    <dgm:pt modelId="{1F26D000-041D-4180-859A-288275B092CE}" type="pres">
      <dgm:prSet presAssocID="{70A110EA-0EE0-4902-A7B7-07D8791C7735}" presName="accent_5" presStyleCnt="0"/>
      <dgm:spPr/>
    </dgm:pt>
    <dgm:pt modelId="{AE33F861-C3E9-474C-964D-326F96277B37}" type="pres">
      <dgm:prSet presAssocID="{70A110EA-0EE0-4902-A7B7-07D8791C7735}" presName="accentRepeatNode" presStyleLbl="solidFgAcc1" presStyleIdx="4" presStyleCnt="6"/>
      <dgm:spPr/>
    </dgm:pt>
    <dgm:pt modelId="{62E4C1A5-A9F3-4DD0-8ADE-73DAD75BFB7C}" type="pres">
      <dgm:prSet presAssocID="{3AEA6551-B317-4688-BF63-006B4BC63012}" presName="text_6" presStyleLbl="node1" presStyleIdx="5" presStyleCnt="6">
        <dgm:presLayoutVars>
          <dgm:bulletEnabled val="1"/>
        </dgm:presLayoutVars>
      </dgm:prSet>
      <dgm:spPr/>
      <dgm:t>
        <a:bodyPr/>
        <a:lstStyle/>
        <a:p>
          <a:endParaRPr lang="fr-FR"/>
        </a:p>
      </dgm:t>
    </dgm:pt>
    <dgm:pt modelId="{E6261C36-9B00-4227-A210-587CE28FAAFB}" type="pres">
      <dgm:prSet presAssocID="{3AEA6551-B317-4688-BF63-006B4BC63012}" presName="accent_6" presStyleCnt="0"/>
      <dgm:spPr/>
    </dgm:pt>
    <dgm:pt modelId="{B59D45E3-8D8D-4F0D-BA9B-406BF6A19760}" type="pres">
      <dgm:prSet presAssocID="{3AEA6551-B317-4688-BF63-006B4BC63012}" presName="accentRepeatNode" presStyleLbl="solidFgAcc1" presStyleIdx="5" presStyleCnt="6"/>
      <dgm:spPr/>
    </dgm:pt>
  </dgm:ptLst>
  <dgm:cxnLst>
    <dgm:cxn modelId="{4EEB87E2-BFDF-4329-BBDF-EE04CDF63A5C}" srcId="{EBA8E1CA-67AF-4B07-AB1D-63F69868A526}" destId="{7FDDEB44-E2DB-4595-83BC-D07425ECA421}" srcOrd="1" destOrd="0" parTransId="{F89A80E1-3458-478A-9765-D43BB26561D0}" sibTransId="{51AB0FD1-0243-4C4D-ACE5-56F984615F53}"/>
    <dgm:cxn modelId="{25C18A0D-4F4B-41BA-9BD8-1FF47DBAA135}" srcId="{EBA8E1CA-67AF-4B07-AB1D-63F69868A526}" destId="{8A82AD79-E55A-4F22-83D7-9B2514F25605}" srcOrd="3" destOrd="0" parTransId="{631C86CF-BF8E-45A3-A4CD-2743228D205B}" sibTransId="{AB98C55A-0F24-4ECE-993D-AB3EC1E43CE5}"/>
    <dgm:cxn modelId="{3A57BECD-6D45-44E8-AE75-08C7BC697367}" type="presOf" srcId="{8A82AD79-E55A-4F22-83D7-9B2514F25605}" destId="{D4252FB7-F13B-46C8-9C27-9F8B72C6AF66}" srcOrd="0" destOrd="0" presId="urn:microsoft.com/office/officeart/2008/layout/VerticalCurvedList"/>
    <dgm:cxn modelId="{57B3CFAD-3ADB-4E2C-86C7-E8A1987546A5}" srcId="{EBA8E1CA-67AF-4B07-AB1D-63F69868A526}" destId="{87AFBA23-0D21-4210-8A43-515AA1CBE3E6}" srcOrd="0" destOrd="0" parTransId="{C7BDA62C-526A-45E9-8B46-5F22386E6A85}" sibTransId="{96207A96-F220-446C-89F2-B4274802ED6E}"/>
    <dgm:cxn modelId="{D137D28B-268A-499A-9951-0AC58BB446F4}" srcId="{EBA8E1CA-67AF-4B07-AB1D-63F69868A526}" destId="{70A110EA-0EE0-4902-A7B7-07D8791C7735}" srcOrd="4" destOrd="0" parTransId="{7262AE12-C1CB-4025-B0B2-33497B5DF9DE}" sibTransId="{F08B805A-15D5-4F1E-8148-F0361C79A014}"/>
    <dgm:cxn modelId="{1EE209AC-5C3C-4ACB-8CA0-AFC3CCC04073}" srcId="{EBA8E1CA-67AF-4B07-AB1D-63F69868A526}" destId="{3AEA6551-B317-4688-BF63-006B4BC63012}" srcOrd="5" destOrd="0" parTransId="{1B4DA741-E4E7-4E67-86BB-76FDC2BC8801}" sibTransId="{79C611E8-4A46-4CC1-B0C9-2EB55CB484B6}"/>
    <dgm:cxn modelId="{3071A3B0-7F1A-4714-9273-67C458C13B9D}" type="presOf" srcId="{3AEA6551-B317-4688-BF63-006B4BC63012}" destId="{62E4C1A5-A9F3-4DD0-8ADE-73DAD75BFB7C}" srcOrd="0" destOrd="0" presId="urn:microsoft.com/office/officeart/2008/layout/VerticalCurvedList"/>
    <dgm:cxn modelId="{3C236954-8C67-42CE-8578-9A85F2F3A903}" type="presOf" srcId="{96207A96-F220-446C-89F2-B4274802ED6E}" destId="{101855F0-C97A-48C2-B081-66BE6D439AFF}" srcOrd="0" destOrd="0" presId="urn:microsoft.com/office/officeart/2008/layout/VerticalCurvedList"/>
    <dgm:cxn modelId="{C49DA174-87EF-4E81-A1A1-06282E352544}" type="presOf" srcId="{E3CF0BC2-A59F-4F97-B5F8-12F3AE6AA8AB}" destId="{92EE7F60-4B55-4362-AD89-AB0FB8AEA6A4}" srcOrd="0" destOrd="0" presId="urn:microsoft.com/office/officeart/2008/layout/VerticalCurvedList"/>
    <dgm:cxn modelId="{2FB86EE5-CDD7-4EFF-893F-D19595FD73B5}" type="presOf" srcId="{7FDDEB44-E2DB-4595-83BC-D07425ECA421}" destId="{BFA44E3C-7C00-4849-A707-8D56AA484137}" srcOrd="0" destOrd="0" presId="urn:microsoft.com/office/officeart/2008/layout/VerticalCurvedList"/>
    <dgm:cxn modelId="{8E1C588B-4E48-47D6-A746-DFC8063C1C20}" type="presOf" srcId="{87AFBA23-0D21-4210-8A43-515AA1CBE3E6}" destId="{9715726D-4144-48B1-AF62-64438DB44EAB}" srcOrd="0" destOrd="0" presId="urn:microsoft.com/office/officeart/2008/layout/VerticalCurvedList"/>
    <dgm:cxn modelId="{26AC498D-B7AB-4E82-905F-892376E10663}" type="presOf" srcId="{70A110EA-0EE0-4902-A7B7-07D8791C7735}" destId="{AAFD5D31-8E71-4D29-86B9-50CB0BD9B375}" srcOrd="0" destOrd="0" presId="urn:microsoft.com/office/officeart/2008/layout/VerticalCurvedList"/>
    <dgm:cxn modelId="{CC8EF4DA-5784-42BB-890B-AED96F2A877A}" type="presOf" srcId="{EBA8E1CA-67AF-4B07-AB1D-63F69868A526}" destId="{70E1AACE-9FF9-4E20-8FAB-911BCF2391BD}" srcOrd="0" destOrd="0" presId="urn:microsoft.com/office/officeart/2008/layout/VerticalCurvedList"/>
    <dgm:cxn modelId="{7F89C4B3-34ED-4822-8B6B-94D35C7E3A58}" srcId="{EBA8E1CA-67AF-4B07-AB1D-63F69868A526}" destId="{E3CF0BC2-A59F-4F97-B5F8-12F3AE6AA8AB}" srcOrd="2" destOrd="0" parTransId="{783568F1-187D-4AD3-BC76-DB733BFC39FC}" sibTransId="{76AC83C7-F1D6-4034-899E-A512C229C5C8}"/>
    <dgm:cxn modelId="{9F813BA9-7B98-4C29-9441-EF32EB1492A7}" type="presParOf" srcId="{70E1AACE-9FF9-4E20-8FAB-911BCF2391BD}" destId="{555F1D4F-BBC6-4EEF-A428-34EA1536C998}" srcOrd="0" destOrd="0" presId="urn:microsoft.com/office/officeart/2008/layout/VerticalCurvedList"/>
    <dgm:cxn modelId="{421684EE-9C87-4886-B68B-44699683FA05}" type="presParOf" srcId="{555F1D4F-BBC6-4EEF-A428-34EA1536C998}" destId="{196996A3-41B3-41C9-8829-4AF2C3E55C53}" srcOrd="0" destOrd="0" presId="urn:microsoft.com/office/officeart/2008/layout/VerticalCurvedList"/>
    <dgm:cxn modelId="{89FA7F54-A38D-48EF-88F4-82697213702C}" type="presParOf" srcId="{196996A3-41B3-41C9-8829-4AF2C3E55C53}" destId="{8CB41018-9789-4734-A227-832AAA1F9B6F}" srcOrd="0" destOrd="0" presId="urn:microsoft.com/office/officeart/2008/layout/VerticalCurvedList"/>
    <dgm:cxn modelId="{75B3B4D5-F91D-4E70-92C4-26B1474715B3}" type="presParOf" srcId="{196996A3-41B3-41C9-8829-4AF2C3E55C53}" destId="{101855F0-C97A-48C2-B081-66BE6D439AFF}" srcOrd="1" destOrd="0" presId="urn:microsoft.com/office/officeart/2008/layout/VerticalCurvedList"/>
    <dgm:cxn modelId="{7E620D3F-EE4D-4EA5-93B4-7F01A88BF75A}" type="presParOf" srcId="{196996A3-41B3-41C9-8829-4AF2C3E55C53}" destId="{8B41804C-D03E-4F66-94DE-12697C7ADF3E}" srcOrd="2" destOrd="0" presId="urn:microsoft.com/office/officeart/2008/layout/VerticalCurvedList"/>
    <dgm:cxn modelId="{BB86AE69-3FDF-4418-9DD6-43C230FEB4DB}" type="presParOf" srcId="{196996A3-41B3-41C9-8829-4AF2C3E55C53}" destId="{5AC2009E-A735-4C6C-BB0B-BBA6B2B49D00}" srcOrd="3" destOrd="0" presId="urn:microsoft.com/office/officeart/2008/layout/VerticalCurvedList"/>
    <dgm:cxn modelId="{A92F6085-B3C5-4CC8-AD64-7A47EE4D8BDD}" type="presParOf" srcId="{555F1D4F-BBC6-4EEF-A428-34EA1536C998}" destId="{9715726D-4144-48B1-AF62-64438DB44EAB}" srcOrd="1" destOrd="0" presId="urn:microsoft.com/office/officeart/2008/layout/VerticalCurvedList"/>
    <dgm:cxn modelId="{61C2472E-7DA8-473E-BFDC-E9B84607B300}" type="presParOf" srcId="{555F1D4F-BBC6-4EEF-A428-34EA1536C998}" destId="{4A8663CA-0583-4D67-9EDD-77E0BCF2B839}" srcOrd="2" destOrd="0" presId="urn:microsoft.com/office/officeart/2008/layout/VerticalCurvedList"/>
    <dgm:cxn modelId="{DE7F191A-18DF-4A48-AABC-58D4FF49215A}" type="presParOf" srcId="{4A8663CA-0583-4D67-9EDD-77E0BCF2B839}" destId="{1E57611E-4E3B-48AE-9134-0E43B37E9858}" srcOrd="0" destOrd="0" presId="urn:microsoft.com/office/officeart/2008/layout/VerticalCurvedList"/>
    <dgm:cxn modelId="{70F90375-E3F2-4DEE-B719-F50390C1AA9F}" type="presParOf" srcId="{555F1D4F-BBC6-4EEF-A428-34EA1536C998}" destId="{BFA44E3C-7C00-4849-A707-8D56AA484137}" srcOrd="3" destOrd="0" presId="urn:microsoft.com/office/officeart/2008/layout/VerticalCurvedList"/>
    <dgm:cxn modelId="{E7182261-9072-4D41-B77D-718618A58A5B}" type="presParOf" srcId="{555F1D4F-BBC6-4EEF-A428-34EA1536C998}" destId="{B7A7312F-E7F8-4BEA-A3D9-E35C21FA1D27}" srcOrd="4" destOrd="0" presId="urn:microsoft.com/office/officeart/2008/layout/VerticalCurvedList"/>
    <dgm:cxn modelId="{F9ABB496-43E6-4C9A-9340-D60F5F97F94A}" type="presParOf" srcId="{B7A7312F-E7F8-4BEA-A3D9-E35C21FA1D27}" destId="{BD1D9955-EEAD-4BCE-821B-BB064234AA10}" srcOrd="0" destOrd="0" presId="urn:microsoft.com/office/officeart/2008/layout/VerticalCurvedList"/>
    <dgm:cxn modelId="{C2601309-0553-40AF-ACEF-FF2377CFE8A7}" type="presParOf" srcId="{555F1D4F-BBC6-4EEF-A428-34EA1536C998}" destId="{92EE7F60-4B55-4362-AD89-AB0FB8AEA6A4}" srcOrd="5" destOrd="0" presId="urn:microsoft.com/office/officeart/2008/layout/VerticalCurvedList"/>
    <dgm:cxn modelId="{630CC5CB-AA33-470B-A590-E9883C68D9EA}" type="presParOf" srcId="{555F1D4F-BBC6-4EEF-A428-34EA1536C998}" destId="{5E26F3FE-7818-41F0-B0B8-06BEA628457C}" srcOrd="6" destOrd="0" presId="urn:microsoft.com/office/officeart/2008/layout/VerticalCurvedList"/>
    <dgm:cxn modelId="{284FBDC3-D180-4A03-93FE-F7237D45DB9D}" type="presParOf" srcId="{5E26F3FE-7818-41F0-B0B8-06BEA628457C}" destId="{81379D86-BFB4-45FC-933C-703B1FDD26EB}" srcOrd="0" destOrd="0" presId="urn:microsoft.com/office/officeart/2008/layout/VerticalCurvedList"/>
    <dgm:cxn modelId="{624037F1-6314-43EA-954C-FA0D3D5D6F60}" type="presParOf" srcId="{555F1D4F-BBC6-4EEF-A428-34EA1536C998}" destId="{D4252FB7-F13B-46C8-9C27-9F8B72C6AF66}" srcOrd="7" destOrd="0" presId="urn:microsoft.com/office/officeart/2008/layout/VerticalCurvedList"/>
    <dgm:cxn modelId="{673A70CA-9F37-4D59-BE38-F3E64B0F8FDF}" type="presParOf" srcId="{555F1D4F-BBC6-4EEF-A428-34EA1536C998}" destId="{50122DED-DA13-4281-9FE1-18499FD99BB6}" srcOrd="8" destOrd="0" presId="urn:microsoft.com/office/officeart/2008/layout/VerticalCurvedList"/>
    <dgm:cxn modelId="{0C7071AF-BC5C-4E3B-868F-3D96E05CA187}" type="presParOf" srcId="{50122DED-DA13-4281-9FE1-18499FD99BB6}" destId="{2964F49B-7F84-47F0-8A06-7A85E5AE0C96}" srcOrd="0" destOrd="0" presId="urn:microsoft.com/office/officeart/2008/layout/VerticalCurvedList"/>
    <dgm:cxn modelId="{07161908-B335-4B52-9CEB-3A1BCF45DF49}" type="presParOf" srcId="{555F1D4F-BBC6-4EEF-A428-34EA1536C998}" destId="{AAFD5D31-8E71-4D29-86B9-50CB0BD9B375}" srcOrd="9" destOrd="0" presId="urn:microsoft.com/office/officeart/2008/layout/VerticalCurvedList"/>
    <dgm:cxn modelId="{473212DF-8E2D-4F76-8EA0-7E1FB910900D}" type="presParOf" srcId="{555F1D4F-BBC6-4EEF-A428-34EA1536C998}" destId="{1F26D000-041D-4180-859A-288275B092CE}" srcOrd="10" destOrd="0" presId="urn:microsoft.com/office/officeart/2008/layout/VerticalCurvedList"/>
    <dgm:cxn modelId="{38A88DCE-9BCC-4FDD-9FBB-7218408EDB41}" type="presParOf" srcId="{1F26D000-041D-4180-859A-288275B092CE}" destId="{AE33F861-C3E9-474C-964D-326F96277B37}" srcOrd="0" destOrd="0" presId="urn:microsoft.com/office/officeart/2008/layout/VerticalCurvedList"/>
    <dgm:cxn modelId="{FEB7092F-C825-485E-B467-0FCF5EA04DE4}" type="presParOf" srcId="{555F1D4F-BBC6-4EEF-A428-34EA1536C998}" destId="{62E4C1A5-A9F3-4DD0-8ADE-73DAD75BFB7C}" srcOrd="11" destOrd="0" presId="urn:microsoft.com/office/officeart/2008/layout/VerticalCurvedList"/>
    <dgm:cxn modelId="{E1921D9C-C007-4749-B460-7CCAFE103933}" type="presParOf" srcId="{555F1D4F-BBC6-4EEF-A428-34EA1536C998}" destId="{E6261C36-9B00-4227-A210-587CE28FAAFB}" srcOrd="12" destOrd="0" presId="urn:microsoft.com/office/officeart/2008/layout/VerticalCurvedList"/>
    <dgm:cxn modelId="{B90D4758-4431-492D-A4D1-775F3B7EC43E}" type="presParOf" srcId="{E6261C36-9B00-4227-A210-587CE28FAAFB}" destId="{B59D45E3-8D8D-4F0D-BA9B-406BF6A19760}"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A8E1CA-67AF-4B07-AB1D-63F69868A526}"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fr-FR"/>
        </a:p>
      </dgm:t>
    </dgm:pt>
    <dgm:pt modelId="{87AFBA23-0D21-4210-8A43-515AA1CBE3E6}">
      <dgm:prSet phldrT="[Texte]"/>
      <dgm:spPr/>
      <dgm:t>
        <a:bodyPr/>
        <a:lstStyle/>
        <a:p>
          <a:pPr rtl="1"/>
          <a:r>
            <a:rPr lang="ar-SA" smtClean="0"/>
            <a:t>السياق</a:t>
          </a:r>
          <a:r>
            <a:rPr lang="ar-MA" smtClean="0"/>
            <a:t> العام</a:t>
          </a:r>
          <a:endParaRPr lang="fr-FR"/>
        </a:p>
      </dgm:t>
    </dgm:pt>
    <dgm:pt modelId="{C7BDA62C-526A-45E9-8B46-5F22386E6A85}" type="parTrans" cxnId="{57B3CFAD-3ADB-4E2C-86C7-E8A1987546A5}">
      <dgm:prSet/>
      <dgm:spPr/>
      <dgm:t>
        <a:bodyPr/>
        <a:lstStyle/>
        <a:p>
          <a:endParaRPr lang="fr-FR"/>
        </a:p>
      </dgm:t>
    </dgm:pt>
    <dgm:pt modelId="{96207A96-F220-446C-89F2-B4274802ED6E}" type="sibTrans" cxnId="{57B3CFAD-3ADB-4E2C-86C7-E8A1987546A5}">
      <dgm:prSet/>
      <dgm:spPr/>
      <dgm:t>
        <a:bodyPr/>
        <a:lstStyle/>
        <a:p>
          <a:endParaRPr lang="fr-FR"/>
        </a:p>
      </dgm:t>
    </dgm:pt>
    <dgm:pt modelId="{7FDDEB44-E2DB-4595-83BC-D07425ECA421}">
      <dgm:prSet/>
      <dgm:spPr/>
      <dgm:t>
        <a:bodyPr/>
        <a:lstStyle/>
        <a:p>
          <a:pPr rtl="1"/>
          <a:r>
            <a:rPr lang="ar-MA" dirty="0" smtClean="0"/>
            <a:t>المبادئ الموجهة و الأهداف العامة  </a:t>
          </a:r>
          <a:endParaRPr lang="ar-SA" dirty="0" smtClean="0"/>
        </a:p>
      </dgm:t>
    </dgm:pt>
    <dgm:pt modelId="{F89A80E1-3458-478A-9765-D43BB26561D0}" type="parTrans" cxnId="{4EEB87E2-BFDF-4329-BBDF-EE04CDF63A5C}">
      <dgm:prSet/>
      <dgm:spPr/>
      <dgm:t>
        <a:bodyPr/>
        <a:lstStyle/>
        <a:p>
          <a:endParaRPr lang="fr-FR"/>
        </a:p>
      </dgm:t>
    </dgm:pt>
    <dgm:pt modelId="{51AB0FD1-0243-4C4D-ACE5-56F984615F53}" type="sibTrans" cxnId="{4EEB87E2-BFDF-4329-BBDF-EE04CDF63A5C}">
      <dgm:prSet/>
      <dgm:spPr/>
      <dgm:t>
        <a:bodyPr/>
        <a:lstStyle/>
        <a:p>
          <a:endParaRPr lang="fr-FR"/>
        </a:p>
      </dgm:t>
    </dgm:pt>
    <dgm:pt modelId="{E3CF0BC2-A59F-4F97-B5F8-12F3AE6AA8AB}">
      <dgm:prSet/>
      <dgm:spPr/>
      <dgm:t>
        <a:bodyPr/>
        <a:lstStyle/>
        <a:p>
          <a:pPr rtl="1"/>
          <a:r>
            <a:rPr lang="ar-MA" dirty="0" smtClean="0"/>
            <a:t>خصائص منظومة مسار</a:t>
          </a:r>
        </a:p>
      </dgm:t>
    </dgm:pt>
    <dgm:pt modelId="{783568F1-187D-4AD3-BC76-DB733BFC39FC}" type="parTrans" cxnId="{7F89C4B3-34ED-4822-8B6B-94D35C7E3A58}">
      <dgm:prSet/>
      <dgm:spPr/>
      <dgm:t>
        <a:bodyPr/>
        <a:lstStyle/>
        <a:p>
          <a:endParaRPr lang="fr-FR"/>
        </a:p>
      </dgm:t>
    </dgm:pt>
    <dgm:pt modelId="{76AC83C7-F1D6-4034-899E-A512C229C5C8}" type="sibTrans" cxnId="{7F89C4B3-34ED-4822-8B6B-94D35C7E3A58}">
      <dgm:prSet/>
      <dgm:spPr/>
      <dgm:t>
        <a:bodyPr/>
        <a:lstStyle/>
        <a:p>
          <a:endParaRPr lang="fr-FR"/>
        </a:p>
      </dgm:t>
    </dgm:pt>
    <dgm:pt modelId="{8A82AD79-E55A-4F22-83D7-9B2514F25605}">
      <dgm:prSet/>
      <dgm:spPr/>
      <dgm:t>
        <a:bodyPr/>
        <a:lstStyle/>
        <a:p>
          <a:pPr rtl="1"/>
          <a:r>
            <a:rPr lang="ar-MA" smtClean="0"/>
            <a:t>مراحل التطوير</a:t>
          </a:r>
          <a:endParaRPr lang="ar-MA" dirty="0" smtClean="0"/>
        </a:p>
      </dgm:t>
    </dgm:pt>
    <dgm:pt modelId="{631C86CF-BF8E-45A3-A4CD-2743228D205B}" type="parTrans" cxnId="{25C18A0D-4F4B-41BA-9BD8-1FF47DBAA135}">
      <dgm:prSet/>
      <dgm:spPr/>
      <dgm:t>
        <a:bodyPr/>
        <a:lstStyle/>
        <a:p>
          <a:endParaRPr lang="fr-FR"/>
        </a:p>
      </dgm:t>
    </dgm:pt>
    <dgm:pt modelId="{AB98C55A-0F24-4ECE-993D-AB3EC1E43CE5}" type="sibTrans" cxnId="{25C18A0D-4F4B-41BA-9BD8-1FF47DBAA135}">
      <dgm:prSet/>
      <dgm:spPr/>
      <dgm:t>
        <a:bodyPr/>
        <a:lstStyle/>
        <a:p>
          <a:endParaRPr lang="fr-FR"/>
        </a:p>
      </dgm:t>
    </dgm:pt>
    <dgm:pt modelId="{70A110EA-0EE0-4902-A7B7-07D8791C7735}">
      <dgm:prSet/>
      <dgm:spPr/>
      <dgm:t>
        <a:bodyPr/>
        <a:lstStyle/>
        <a:p>
          <a:pPr rtl="1"/>
          <a:r>
            <a:rPr lang="ar-SA" dirty="0" smtClean="0"/>
            <a:t>تنظيم</a:t>
          </a:r>
          <a:r>
            <a:rPr lang="fr-FR" dirty="0" smtClean="0"/>
            <a:t> </a:t>
          </a:r>
          <a:r>
            <a:rPr lang="ar-MA" dirty="0" smtClean="0"/>
            <a:t>المشروع</a:t>
          </a:r>
          <a:r>
            <a:rPr lang="ar-SA" dirty="0" smtClean="0"/>
            <a:t> </a:t>
          </a:r>
          <a:endParaRPr lang="ar-MA" dirty="0" smtClean="0"/>
        </a:p>
      </dgm:t>
    </dgm:pt>
    <dgm:pt modelId="{7262AE12-C1CB-4025-B0B2-33497B5DF9DE}" type="parTrans" cxnId="{D137D28B-268A-499A-9951-0AC58BB446F4}">
      <dgm:prSet/>
      <dgm:spPr/>
      <dgm:t>
        <a:bodyPr/>
        <a:lstStyle/>
        <a:p>
          <a:endParaRPr lang="fr-FR"/>
        </a:p>
      </dgm:t>
    </dgm:pt>
    <dgm:pt modelId="{F08B805A-15D5-4F1E-8148-F0361C79A014}" type="sibTrans" cxnId="{D137D28B-268A-499A-9951-0AC58BB446F4}">
      <dgm:prSet/>
      <dgm:spPr/>
      <dgm:t>
        <a:bodyPr/>
        <a:lstStyle/>
        <a:p>
          <a:endParaRPr lang="fr-FR"/>
        </a:p>
      </dgm:t>
    </dgm:pt>
    <dgm:pt modelId="{3AEA6551-B317-4688-BF63-006B4BC63012}">
      <dgm:prSet/>
      <dgm:spPr/>
      <dgm:t>
        <a:bodyPr/>
        <a:lstStyle/>
        <a:p>
          <a:pPr rtl="1"/>
          <a:r>
            <a:rPr lang="ar-MA" dirty="0" smtClean="0"/>
            <a:t>مخطط التعميم</a:t>
          </a:r>
          <a:endParaRPr lang="ar-SA" dirty="0"/>
        </a:p>
      </dgm:t>
    </dgm:pt>
    <dgm:pt modelId="{1B4DA741-E4E7-4E67-86BB-76FDC2BC8801}" type="parTrans" cxnId="{1EE209AC-5C3C-4ACB-8CA0-AFC3CCC04073}">
      <dgm:prSet/>
      <dgm:spPr/>
      <dgm:t>
        <a:bodyPr/>
        <a:lstStyle/>
        <a:p>
          <a:endParaRPr lang="fr-FR"/>
        </a:p>
      </dgm:t>
    </dgm:pt>
    <dgm:pt modelId="{79C611E8-4A46-4CC1-B0C9-2EB55CB484B6}" type="sibTrans" cxnId="{1EE209AC-5C3C-4ACB-8CA0-AFC3CCC04073}">
      <dgm:prSet/>
      <dgm:spPr/>
      <dgm:t>
        <a:bodyPr/>
        <a:lstStyle/>
        <a:p>
          <a:endParaRPr lang="fr-FR"/>
        </a:p>
      </dgm:t>
    </dgm:pt>
    <dgm:pt modelId="{70E1AACE-9FF9-4E20-8FAB-911BCF2391BD}" type="pres">
      <dgm:prSet presAssocID="{EBA8E1CA-67AF-4B07-AB1D-63F69868A526}" presName="Name0" presStyleCnt="0">
        <dgm:presLayoutVars>
          <dgm:chMax val="7"/>
          <dgm:chPref val="7"/>
          <dgm:dir val="rev"/>
        </dgm:presLayoutVars>
      </dgm:prSet>
      <dgm:spPr/>
      <dgm:t>
        <a:bodyPr/>
        <a:lstStyle/>
        <a:p>
          <a:endParaRPr lang="fr-FR"/>
        </a:p>
      </dgm:t>
    </dgm:pt>
    <dgm:pt modelId="{555F1D4F-BBC6-4EEF-A428-34EA1536C998}" type="pres">
      <dgm:prSet presAssocID="{EBA8E1CA-67AF-4B07-AB1D-63F69868A526}" presName="Name1" presStyleCnt="0"/>
      <dgm:spPr/>
    </dgm:pt>
    <dgm:pt modelId="{196996A3-41B3-41C9-8829-4AF2C3E55C53}" type="pres">
      <dgm:prSet presAssocID="{EBA8E1CA-67AF-4B07-AB1D-63F69868A526}" presName="cycle" presStyleCnt="0"/>
      <dgm:spPr/>
    </dgm:pt>
    <dgm:pt modelId="{8CB41018-9789-4734-A227-832AAA1F9B6F}" type="pres">
      <dgm:prSet presAssocID="{EBA8E1CA-67AF-4B07-AB1D-63F69868A526}" presName="srcNode" presStyleLbl="node1" presStyleIdx="0" presStyleCnt="6"/>
      <dgm:spPr/>
    </dgm:pt>
    <dgm:pt modelId="{101855F0-C97A-48C2-B081-66BE6D439AFF}" type="pres">
      <dgm:prSet presAssocID="{EBA8E1CA-67AF-4B07-AB1D-63F69868A526}" presName="conn" presStyleLbl="parChTrans1D2" presStyleIdx="0" presStyleCnt="1"/>
      <dgm:spPr/>
      <dgm:t>
        <a:bodyPr/>
        <a:lstStyle/>
        <a:p>
          <a:endParaRPr lang="fr-FR"/>
        </a:p>
      </dgm:t>
    </dgm:pt>
    <dgm:pt modelId="{8B41804C-D03E-4F66-94DE-12697C7ADF3E}" type="pres">
      <dgm:prSet presAssocID="{EBA8E1CA-67AF-4B07-AB1D-63F69868A526}" presName="extraNode" presStyleLbl="node1" presStyleIdx="0" presStyleCnt="6"/>
      <dgm:spPr/>
    </dgm:pt>
    <dgm:pt modelId="{5AC2009E-A735-4C6C-BB0B-BBA6B2B49D00}" type="pres">
      <dgm:prSet presAssocID="{EBA8E1CA-67AF-4B07-AB1D-63F69868A526}" presName="dstNode" presStyleLbl="node1" presStyleIdx="0" presStyleCnt="6"/>
      <dgm:spPr/>
    </dgm:pt>
    <dgm:pt modelId="{9715726D-4144-48B1-AF62-64438DB44EAB}" type="pres">
      <dgm:prSet presAssocID="{87AFBA23-0D21-4210-8A43-515AA1CBE3E6}" presName="text_1" presStyleLbl="node1" presStyleIdx="0" presStyleCnt="6">
        <dgm:presLayoutVars>
          <dgm:bulletEnabled val="1"/>
        </dgm:presLayoutVars>
      </dgm:prSet>
      <dgm:spPr/>
      <dgm:t>
        <a:bodyPr/>
        <a:lstStyle/>
        <a:p>
          <a:endParaRPr lang="fr-FR"/>
        </a:p>
      </dgm:t>
    </dgm:pt>
    <dgm:pt modelId="{4A8663CA-0583-4D67-9EDD-77E0BCF2B839}" type="pres">
      <dgm:prSet presAssocID="{87AFBA23-0D21-4210-8A43-515AA1CBE3E6}" presName="accent_1" presStyleCnt="0"/>
      <dgm:spPr/>
    </dgm:pt>
    <dgm:pt modelId="{1E57611E-4E3B-48AE-9134-0E43B37E9858}" type="pres">
      <dgm:prSet presAssocID="{87AFBA23-0D21-4210-8A43-515AA1CBE3E6}" presName="accentRepeatNode" presStyleLbl="solidFgAcc1" presStyleIdx="0" presStyleCnt="6"/>
      <dgm:spPr/>
      <dgm:t>
        <a:bodyPr/>
        <a:lstStyle/>
        <a:p>
          <a:endParaRPr lang="fr-FR"/>
        </a:p>
      </dgm:t>
    </dgm:pt>
    <dgm:pt modelId="{BFA44E3C-7C00-4849-A707-8D56AA484137}" type="pres">
      <dgm:prSet presAssocID="{7FDDEB44-E2DB-4595-83BC-D07425ECA421}" presName="text_2" presStyleLbl="node1" presStyleIdx="1" presStyleCnt="6">
        <dgm:presLayoutVars>
          <dgm:bulletEnabled val="1"/>
        </dgm:presLayoutVars>
      </dgm:prSet>
      <dgm:spPr/>
      <dgm:t>
        <a:bodyPr/>
        <a:lstStyle/>
        <a:p>
          <a:endParaRPr lang="fr-FR"/>
        </a:p>
      </dgm:t>
    </dgm:pt>
    <dgm:pt modelId="{B7A7312F-E7F8-4BEA-A3D9-E35C21FA1D27}" type="pres">
      <dgm:prSet presAssocID="{7FDDEB44-E2DB-4595-83BC-D07425ECA421}" presName="accent_2" presStyleCnt="0"/>
      <dgm:spPr/>
    </dgm:pt>
    <dgm:pt modelId="{BD1D9955-EEAD-4BCE-821B-BB064234AA10}" type="pres">
      <dgm:prSet presAssocID="{7FDDEB44-E2DB-4595-83BC-D07425ECA421}" presName="accentRepeatNode" presStyleLbl="solidFgAcc1" presStyleIdx="1" presStyleCnt="6"/>
      <dgm:spPr/>
      <dgm:t>
        <a:bodyPr/>
        <a:lstStyle/>
        <a:p>
          <a:endParaRPr lang="fr-FR"/>
        </a:p>
      </dgm:t>
    </dgm:pt>
    <dgm:pt modelId="{92EE7F60-4B55-4362-AD89-AB0FB8AEA6A4}" type="pres">
      <dgm:prSet presAssocID="{E3CF0BC2-A59F-4F97-B5F8-12F3AE6AA8AB}" presName="text_3" presStyleLbl="node1" presStyleIdx="2" presStyleCnt="6">
        <dgm:presLayoutVars>
          <dgm:bulletEnabled val="1"/>
        </dgm:presLayoutVars>
      </dgm:prSet>
      <dgm:spPr/>
      <dgm:t>
        <a:bodyPr/>
        <a:lstStyle/>
        <a:p>
          <a:endParaRPr lang="fr-FR"/>
        </a:p>
      </dgm:t>
    </dgm:pt>
    <dgm:pt modelId="{5E26F3FE-7818-41F0-B0B8-06BEA628457C}" type="pres">
      <dgm:prSet presAssocID="{E3CF0BC2-A59F-4F97-B5F8-12F3AE6AA8AB}" presName="accent_3" presStyleCnt="0"/>
      <dgm:spPr/>
    </dgm:pt>
    <dgm:pt modelId="{81379D86-BFB4-45FC-933C-703B1FDD26EB}" type="pres">
      <dgm:prSet presAssocID="{E3CF0BC2-A59F-4F97-B5F8-12F3AE6AA8AB}" presName="accentRepeatNode" presStyleLbl="solidFgAcc1" presStyleIdx="2" presStyleCnt="6"/>
      <dgm:spPr>
        <a:solidFill>
          <a:srgbClr val="FFC000"/>
        </a:solidFill>
      </dgm:spPr>
      <dgm:t>
        <a:bodyPr/>
        <a:lstStyle/>
        <a:p>
          <a:endParaRPr lang="fr-FR"/>
        </a:p>
      </dgm:t>
    </dgm:pt>
    <dgm:pt modelId="{D4252FB7-F13B-46C8-9C27-9F8B72C6AF66}" type="pres">
      <dgm:prSet presAssocID="{8A82AD79-E55A-4F22-83D7-9B2514F25605}" presName="text_4" presStyleLbl="node1" presStyleIdx="3" presStyleCnt="6">
        <dgm:presLayoutVars>
          <dgm:bulletEnabled val="1"/>
        </dgm:presLayoutVars>
      </dgm:prSet>
      <dgm:spPr/>
      <dgm:t>
        <a:bodyPr/>
        <a:lstStyle/>
        <a:p>
          <a:endParaRPr lang="fr-FR"/>
        </a:p>
      </dgm:t>
    </dgm:pt>
    <dgm:pt modelId="{50122DED-DA13-4281-9FE1-18499FD99BB6}" type="pres">
      <dgm:prSet presAssocID="{8A82AD79-E55A-4F22-83D7-9B2514F25605}" presName="accent_4" presStyleCnt="0"/>
      <dgm:spPr/>
    </dgm:pt>
    <dgm:pt modelId="{2964F49B-7F84-47F0-8A06-7A85E5AE0C96}" type="pres">
      <dgm:prSet presAssocID="{8A82AD79-E55A-4F22-83D7-9B2514F25605}" presName="accentRepeatNode" presStyleLbl="solidFgAcc1" presStyleIdx="3" presStyleCnt="6"/>
      <dgm:spPr/>
    </dgm:pt>
    <dgm:pt modelId="{AAFD5D31-8E71-4D29-86B9-50CB0BD9B375}" type="pres">
      <dgm:prSet presAssocID="{70A110EA-0EE0-4902-A7B7-07D8791C7735}" presName="text_5" presStyleLbl="node1" presStyleIdx="4" presStyleCnt="6">
        <dgm:presLayoutVars>
          <dgm:bulletEnabled val="1"/>
        </dgm:presLayoutVars>
      </dgm:prSet>
      <dgm:spPr/>
      <dgm:t>
        <a:bodyPr/>
        <a:lstStyle/>
        <a:p>
          <a:endParaRPr lang="fr-FR"/>
        </a:p>
      </dgm:t>
    </dgm:pt>
    <dgm:pt modelId="{1F26D000-041D-4180-859A-288275B092CE}" type="pres">
      <dgm:prSet presAssocID="{70A110EA-0EE0-4902-A7B7-07D8791C7735}" presName="accent_5" presStyleCnt="0"/>
      <dgm:spPr/>
    </dgm:pt>
    <dgm:pt modelId="{AE33F861-C3E9-474C-964D-326F96277B37}" type="pres">
      <dgm:prSet presAssocID="{70A110EA-0EE0-4902-A7B7-07D8791C7735}" presName="accentRepeatNode" presStyleLbl="solidFgAcc1" presStyleIdx="4" presStyleCnt="6"/>
      <dgm:spPr/>
    </dgm:pt>
    <dgm:pt modelId="{62E4C1A5-A9F3-4DD0-8ADE-73DAD75BFB7C}" type="pres">
      <dgm:prSet presAssocID="{3AEA6551-B317-4688-BF63-006B4BC63012}" presName="text_6" presStyleLbl="node1" presStyleIdx="5" presStyleCnt="6">
        <dgm:presLayoutVars>
          <dgm:bulletEnabled val="1"/>
        </dgm:presLayoutVars>
      </dgm:prSet>
      <dgm:spPr/>
      <dgm:t>
        <a:bodyPr/>
        <a:lstStyle/>
        <a:p>
          <a:endParaRPr lang="fr-FR"/>
        </a:p>
      </dgm:t>
    </dgm:pt>
    <dgm:pt modelId="{E6261C36-9B00-4227-A210-587CE28FAAFB}" type="pres">
      <dgm:prSet presAssocID="{3AEA6551-B317-4688-BF63-006B4BC63012}" presName="accent_6" presStyleCnt="0"/>
      <dgm:spPr/>
    </dgm:pt>
    <dgm:pt modelId="{B59D45E3-8D8D-4F0D-BA9B-406BF6A19760}" type="pres">
      <dgm:prSet presAssocID="{3AEA6551-B317-4688-BF63-006B4BC63012}" presName="accentRepeatNode" presStyleLbl="solidFgAcc1" presStyleIdx="5" presStyleCnt="6"/>
      <dgm:spPr/>
    </dgm:pt>
  </dgm:ptLst>
  <dgm:cxnLst>
    <dgm:cxn modelId="{B9DDB544-B5EC-454B-8BF3-8E778FDFA3B5}" type="presOf" srcId="{8A82AD79-E55A-4F22-83D7-9B2514F25605}" destId="{D4252FB7-F13B-46C8-9C27-9F8B72C6AF66}" srcOrd="0" destOrd="0" presId="urn:microsoft.com/office/officeart/2008/layout/VerticalCurvedList"/>
    <dgm:cxn modelId="{4EEB87E2-BFDF-4329-BBDF-EE04CDF63A5C}" srcId="{EBA8E1CA-67AF-4B07-AB1D-63F69868A526}" destId="{7FDDEB44-E2DB-4595-83BC-D07425ECA421}" srcOrd="1" destOrd="0" parTransId="{F89A80E1-3458-478A-9765-D43BB26561D0}" sibTransId="{51AB0FD1-0243-4C4D-ACE5-56F984615F53}"/>
    <dgm:cxn modelId="{25C18A0D-4F4B-41BA-9BD8-1FF47DBAA135}" srcId="{EBA8E1CA-67AF-4B07-AB1D-63F69868A526}" destId="{8A82AD79-E55A-4F22-83D7-9B2514F25605}" srcOrd="3" destOrd="0" parTransId="{631C86CF-BF8E-45A3-A4CD-2743228D205B}" sibTransId="{AB98C55A-0F24-4ECE-993D-AB3EC1E43CE5}"/>
    <dgm:cxn modelId="{E4A52265-1C70-4C7D-B694-CD5E6F8A60E5}" type="presOf" srcId="{70A110EA-0EE0-4902-A7B7-07D8791C7735}" destId="{AAFD5D31-8E71-4D29-86B9-50CB0BD9B375}" srcOrd="0" destOrd="0" presId="urn:microsoft.com/office/officeart/2008/layout/VerticalCurvedList"/>
    <dgm:cxn modelId="{57B3CFAD-3ADB-4E2C-86C7-E8A1987546A5}" srcId="{EBA8E1CA-67AF-4B07-AB1D-63F69868A526}" destId="{87AFBA23-0D21-4210-8A43-515AA1CBE3E6}" srcOrd="0" destOrd="0" parTransId="{C7BDA62C-526A-45E9-8B46-5F22386E6A85}" sibTransId="{96207A96-F220-446C-89F2-B4274802ED6E}"/>
    <dgm:cxn modelId="{D137D28B-268A-499A-9951-0AC58BB446F4}" srcId="{EBA8E1CA-67AF-4B07-AB1D-63F69868A526}" destId="{70A110EA-0EE0-4902-A7B7-07D8791C7735}" srcOrd="4" destOrd="0" parTransId="{7262AE12-C1CB-4025-B0B2-33497B5DF9DE}" sibTransId="{F08B805A-15D5-4F1E-8148-F0361C79A014}"/>
    <dgm:cxn modelId="{1EE209AC-5C3C-4ACB-8CA0-AFC3CCC04073}" srcId="{EBA8E1CA-67AF-4B07-AB1D-63F69868A526}" destId="{3AEA6551-B317-4688-BF63-006B4BC63012}" srcOrd="5" destOrd="0" parTransId="{1B4DA741-E4E7-4E67-86BB-76FDC2BC8801}" sibTransId="{79C611E8-4A46-4CC1-B0C9-2EB55CB484B6}"/>
    <dgm:cxn modelId="{D25069BF-3625-4AAA-8CFA-8F430BB00A50}" type="presOf" srcId="{96207A96-F220-446C-89F2-B4274802ED6E}" destId="{101855F0-C97A-48C2-B081-66BE6D439AFF}" srcOrd="0" destOrd="0" presId="urn:microsoft.com/office/officeart/2008/layout/VerticalCurvedList"/>
    <dgm:cxn modelId="{36C1BBA5-7EE5-47D7-A57D-B9FD23534285}" type="presOf" srcId="{EBA8E1CA-67AF-4B07-AB1D-63F69868A526}" destId="{70E1AACE-9FF9-4E20-8FAB-911BCF2391BD}" srcOrd="0" destOrd="0" presId="urn:microsoft.com/office/officeart/2008/layout/VerticalCurvedList"/>
    <dgm:cxn modelId="{ABB9D4C9-5916-4BDD-BED7-A54657AE091D}" type="presOf" srcId="{E3CF0BC2-A59F-4F97-B5F8-12F3AE6AA8AB}" destId="{92EE7F60-4B55-4362-AD89-AB0FB8AEA6A4}" srcOrd="0" destOrd="0" presId="urn:microsoft.com/office/officeart/2008/layout/VerticalCurvedList"/>
    <dgm:cxn modelId="{9F005454-7966-464C-9BAF-DD1BE105CBC6}" type="presOf" srcId="{7FDDEB44-E2DB-4595-83BC-D07425ECA421}" destId="{BFA44E3C-7C00-4849-A707-8D56AA484137}" srcOrd="0" destOrd="0" presId="urn:microsoft.com/office/officeart/2008/layout/VerticalCurvedList"/>
    <dgm:cxn modelId="{195FA36C-F886-4DA0-A812-2DCD841C629A}" type="presOf" srcId="{3AEA6551-B317-4688-BF63-006B4BC63012}" destId="{62E4C1A5-A9F3-4DD0-8ADE-73DAD75BFB7C}" srcOrd="0" destOrd="0" presId="urn:microsoft.com/office/officeart/2008/layout/VerticalCurvedList"/>
    <dgm:cxn modelId="{7F89C4B3-34ED-4822-8B6B-94D35C7E3A58}" srcId="{EBA8E1CA-67AF-4B07-AB1D-63F69868A526}" destId="{E3CF0BC2-A59F-4F97-B5F8-12F3AE6AA8AB}" srcOrd="2" destOrd="0" parTransId="{783568F1-187D-4AD3-BC76-DB733BFC39FC}" sibTransId="{76AC83C7-F1D6-4034-899E-A512C229C5C8}"/>
    <dgm:cxn modelId="{59B38651-E8A5-46A6-906F-B9A645093868}" type="presOf" srcId="{87AFBA23-0D21-4210-8A43-515AA1CBE3E6}" destId="{9715726D-4144-48B1-AF62-64438DB44EAB}" srcOrd="0" destOrd="0" presId="urn:microsoft.com/office/officeart/2008/layout/VerticalCurvedList"/>
    <dgm:cxn modelId="{0FCBEA6D-B0D0-4061-A668-4F78647BFD00}" type="presParOf" srcId="{70E1AACE-9FF9-4E20-8FAB-911BCF2391BD}" destId="{555F1D4F-BBC6-4EEF-A428-34EA1536C998}" srcOrd="0" destOrd="0" presId="urn:microsoft.com/office/officeart/2008/layout/VerticalCurvedList"/>
    <dgm:cxn modelId="{95CDEF03-7009-4CB5-9C1B-A632DA20CAC6}" type="presParOf" srcId="{555F1D4F-BBC6-4EEF-A428-34EA1536C998}" destId="{196996A3-41B3-41C9-8829-4AF2C3E55C53}" srcOrd="0" destOrd="0" presId="urn:microsoft.com/office/officeart/2008/layout/VerticalCurvedList"/>
    <dgm:cxn modelId="{69478DEC-8AB7-4A43-A667-E72DCD5E4BB8}" type="presParOf" srcId="{196996A3-41B3-41C9-8829-4AF2C3E55C53}" destId="{8CB41018-9789-4734-A227-832AAA1F9B6F}" srcOrd="0" destOrd="0" presId="urn:microsoft.com/office/officeart/2008/layout/VerticalCurvedList"/>
    <dgm:cxn modelId="{CEE2B956-23B9-4FC2-B77F-8AF850286AD5}" type="presParOf" srcId="{196996A3-41B3-41C9-8829-4AF2C3E55C53}" destId="{101855F0-C97A-48C2-B081-66BE6D439AFF}" srcOrd="1" destOrd="0" presId="urn:microsoft.com/office/officeart/2008/layout/VerticalCurvedList"/>
    <dgm:cxn modelId="{721E937A-CFD1-44F8-BADF-E913395AD72F}" type="presParOf" srcId="{196996A3-41B3-41C9-8829-4AF2C3E55C53}" destId="{8B41804C-D03E-4F66-94DE-12697C7ADF3E}" srcOrd="2" destOrd="0" presId="urn:microsoft.com/office/officeart/2008/layout/VerticalCurvedList"/>
    <dgm:cxn modelId="{2EFAEB12-D212-4EB9-9505-E8E46B0D11D3}" type="presParOf" srcId="{196996A3-41B3-41C9-8829-4AF2C3E55C53}" destId="{5AC2009E-A735-4C6C-BB0B-BBA6B2B49D00}" srcOrd="3" destOrd="0" presId="urn:microsoft.com/office/officeart/2008/layout/VerticalCurvedList"/>
    <dgm:cxn modelId="{A978C0A6-3F1C-4EC9-A36E-9F905F0F9877}" type="presParOf" srcId="{555F1D4F-BBC6-4EEF-A428-34EA1536C998}" destId="{9715726D-4144-48B1-AF62-64438DB44EAB}" srcOrd="1" destOrd="0" presId="urn:microsoft.com/office/officeart/2008/layout/VerticalCurvedList"/>
    <dgm:cxn modelId="{A11F75DC-66C1-4FB7-885F-BABADE20D008}" type="presParOf" srcId="{555F1D4F-BBC6-4EEF-A428-34EA1536C998}" destId="{4A8663CA-0583-4D67-9EDD-77E0BCF2B839}" srcOrd="2" destOrd="0" presId="urn:microsoft.com/office/officeart/2008/layout/VerticalCurvedList"/>
    <dgm:cxn modelId="{D2461149-7EED-4098-9D9E-3E7F8AD70991}" type="presParOf" srcId="{4A8663CA-0583-4D67-9EDD-77E0BCF2B839}" destId="{1E57611E-4E3B-48AE-9134-0E43B37E9858}" srcOrd="0" destOrd="0" presId="urn:microsoft.com/office/officeart/2008/layout/VerticalCurvedList"/>
    <dgm:cxn modelId="{E523B1E0-F238-4455-AFBD-8882E9EEDF34}" type="presParOf" srcId="{555F1D4F-BBC6-4EEF-A428-34EA1536C998}" destId="{BFA44E3C-7C00-4849-A707-8D56AA484137}" srcOrd="3" destOrd="0" presId="urn:microsoft.com/office/officeart/2008/layout/VerticalCurvedList"/>
    <dgm:cxn modelId="{603A57C1-611B-4F6C-8CB7-B2E1272FA715}" type="presParOf" srcId="{555F1D4F-BBC6-4EEF-A428-34EA1536C998}" destId="{B7A7312F-E7F8-4BEA-A3D9-E35C21FA1D27}" srcOrd="4" destOrd="0" presId="urn:microsoft.com/office/officeart/2008/layout/VerticalCurvedList"/>
    <dgm:cxn modelId="{A2FF7419-7E43-4CD6-BC53-85F5BB2CC890}" type="presParOf" srcId="{B7A7312F-E7F8-4BEA-A3D9-E35C21FA1D27}" destId="{BD1D9955-EEAD-4BCE-821B-BB064234AA10}" srcOrd="0" destOrd="0" presId="urn:microsoft.com/office/officeart/2008/layout/VerticalCurvedList"/>
    <dgm:cxn modelId="{3418F4DC-E8F1-4625-9104-97140C209497}" type="presParOf" srcId="{555F1D4F-BBC6-4EEF-A428-34EA1536C998}" destId="{92EE7F60-4B55-4362-AD89-AB0FB8AEA6A4}" srcOrd="5" destOrd="0" presId="urn:microsoft.com/office/officeart/2008/layout/VerticalCurvedList"/>
    <dgm:cxn modelId="{86F9C911-6A8E-46ED-B2D9-554F768A05D4}" type="presParOf" srcId="{555F1D4F-BBC6-4EEF-A428-34EA1536C998}" destId="{5E26F3FE-7818-41F0-B0B8-06BEA628457C}" srcOrd="6" destOrd="0" presId="urn:microsoft.com/office/officeart/2008/layout/VerticalCurvedList"/>
    <dgm:cxn modelId="{C854778C-9B4A-4503-AE81-7B0693B12156}" type="presParOf" srcId="{5E26F3FE-7818-41F0-B0B8-06BEA628457C}" destId="{81379D86-BFB4-45FC-933C-703B1FDD26EB}" srcOrd="0" destOrd="0" presId="urn:microsoft.com/office/officeart/2008/layout/VerticalCurvedList"/>
    <dgm:cxn modelId="{58BF04D4-959C-41B2-AE09-BEA9D2719572}" type="presParOf" srcId="{555F1D4F-BBC6-4EEF-A428-34EA1536C998}" destId="{D4252FB7-F13B-46C8-9C27-9F8B72C6AF66}" srcOrd="7" destOrd="0" presId="urn:microsoft.com/office/officeart/2008/layout/VerticalCurvedList"/>
    <dgm:cxn modelId="{EA30F656-745C-4ED9-BAA3-64F5328B45DE}" type="presParOf" srcId="{555F1D4F-BBC6-4EEF-A428-34EA1536C998}" destId="{50122DED-DA13-4281-9FE1-18499FD99BB6}" srcOrd="8" destOrd="0" presId="urn:microsoft.com/office/officeart/2008/layout/VerticalCurvedList"/>
    <dgm:cxn modelId="{1FCC9C5A-EC1F-40DD-A9A7-6F8BFEC0AA76}" type="presParOf" srcId="{50122DED-DA13-4281-9FE1-18499FD99BB6}" destId="{2964F49B-7F84-47F0-8A06-7A85E5AE0C96}" srcOrd="0" destOrd="0" presId="urn:microsoft.com/office/officeart/2008/layout/VerticalCurvedList"/>
    <dgm:cxn modelId="{E5ADD95C-3017-443E-8EEF-01085C5F1146}" type="presParOf" srcId="{555F1D4F-BBC6-4EEF-A428-34EA1536C998}" destId="{AAFD5D31-8E71-4D29-86B9-50CB0BD9B375}" srcOrd="9" destOrd="0" presId="urn:microsoft.com/office/officeart/2008/layout/VerticalCurvedList"/>
    <dgm:cxn modelId="{90370BB6-64FF-46D7-95E1-0ECB10BF9A87}" type="presParOf" srcId="{555F1D4F-BBC6-4EEF-A428-34EA1536C998}" destId="{1F26D000-041D-4180-859A-288275B092CE}" srcOrd="10" destOrd="0" presId="urn:microsoft.com/office/officeart/2008/layout/VerticalCurvedList"/>
    <dgm:cxn modelId="{34EAB16D-0435-4D84-94CE-082466998152}" type="presParOf" srcId="{1F26D000-041D-4180-859A-288275B092CE}" destId="{AE33F861-C3E9-474C-964D-326F96277B37}" srcOrd="0" destOrd="0" presId="urn:microsoft.com/office/officeart/2008/layout/VerticalCurvedList"/>
    <dgm:cxn modelId="{74F6165D-4C14-4B84-BC64-889A925B7687}" type="presParOf" srcId="{555F1D4F-BBC6-4EEF-A428-34EA1536C998}" destId="{62E4C1A5-A9F3-4DD0-8ADE-73DAD75BFB7C}" srcOrd="11" destOrd="0" presId="urn:microsoft.com/office/officeart/2008/layout/VerticalCurvedList"/>
    <dgm:cxn modelId="{2AF00E1D-DEB8-460A-9327-D2E65C29CE23}" type="presParOf" srcId="{555F1D4F-BBC6-4EEF-A428-34EA1536C998}" destId="{E6261C36-9B00-4227-A210-587CE28FAAFB}" srcOrd="12" destOrd="0" presId="urn:microsoft.com/office/officeart/2008/layout/VerticalCurvedList"/>
    <dgm:cxn modelId="{35FA6004-A276-4B53-8C7A-48146D7A5921}" type="presParOf" srcId="{E6261C36-9B00-4227-A210-587CE28FAAFB}" destId="{B59D45E3-8D8D-4F0D-BA9B-406BF6A19760}"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A8E1CA-67AF-4B07-AB1D-63F69868A526}"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fr-FR"/>
        </a:p>
      </dgm:t>
    </dgm:pt>
    <dgm:pt modelId="{87AFBA23-0D21-4210-8A43-515AA1CBE3E6}">
      <dgm:prSet phldrT="[Texte]"/>
      <dgm:spPr/>
      <dgm:t>
        <a:bodyPr/>
        <a:lstStyle/>
        <a:p>
          <a:pPr rtl="1"/>
          <a:r>
            <a:rPr lang="ar-SA" smtClean="0"/>
            <a:t>السياق</a:t>
          </a:r>
          <a:r>
            <a:rPr lang="ar-MA" smtClean="0"/>
            <a:t> العام</a:t>
          </a:r>
          <a:endParaRPr lang="fr-FR"/>
        </a:p>
      </dgm:t>
    </dgm:pt>
    <dgm:pt modelId="{C7BDA62C-526A-45E9-8B46-5F22386E6A85}" type="parTrans" cxnId="{57B3CFAD-3ADB-4E2C-86C7-E8A1987546A5}">
      <dgm:prSet/>
      <dgm:spPr/>
      <dgm:t>
        <a:bodyPr/>
        <a:lstStyle/>
        <a:p>
          <a:endParaRPr lang="fr-FR"/>
        </a:p>
      </dgm:t>
    </dgm:pt>
    <dgm:pt modelId="{96207A96-F220-446C-89F2-B4274802ED6E}" type="sibTrans" cxnId="{57B3CFAD-3ADB-4E2C-86C7-E8A1987546A5}">
      <dgm:prSet/>
      <dgm:spPr/>
      <dgm:t>
        <a:bodyPr/>
        <a:lstStyle/>
        <a:p>
          <a:endParaRPr lang="fr-FR"/>
        </a:p>
      </dgm:t>
    </dgm:pt>
    <dgm:pt modelId="{7FDDEB44-E2DB-4595-83BC-D07425ECA421}">
      <dgm:prSet/>
      <dgm:spPr/>
      <dgm:t>
        <a:bodyPr/>
        <a:lstStyle/>
        <a:p>
          <a:pPr rtl="1"/>
          <a:r>
            <a:rPr lang="ar-MA" dirty="0" smtClean="0"/>
            <a:t>المبادئ الموجهة و الأهداف العامة  </a:t>
          </a:r>
          <a:endParaRPr lang="ar-SA" dirty="0" smtClean="0"/>
        </a:p>
      </dgm:t>
    </dgm:pt>
    <dgm:pt modelId="{F89A80E1-3458-478A-9765-D43BB26561D0}" type="parTrans" cxnId="{4EEB87E2-BFDF-4329-BBDF-EE04CDF63A5C}">
      <dgm:prSet/>
      <dgm:spPr/>
      <dgm:t>
        <a:bodyPr/>
        <a:lstStyle/>
        <a:p>
          <a:endParaRPr lang="fr-FR"/>
        </a:p>
      </dgm:t>
    </dgm:pt>
    <dgm:pt modelId="{51AB0FD1-0243-4C4D-ACE5-56F984615F53}" type="sibTrans" cxnId="{4EEB87E2-BFDF-4329-BBDF-EE04CDF63A5C}">
      <dgm:prSet/>
      <dgm:spPr/>
      <dgm:t>
        <a:bodyPr/>
        <a:lstStyle/>
        <a:p>
          <a:endParaRPr lang="fr-FR"/>
        </a:p>
      </dgm:t>
    </dgm:pt>
    <dgm:pt modelId="{E3CF0BC2-A59F-4F97-B5F8-12F3AE6AA8AB}">
      <dgm:prSet/>
      <dgm:spPr/>
      <dgm:t>
        <a:bodyPr/>
        <a:lstStyle/>
        <a:p>
          <a:pPr rtl="1"/>
          <a:r>
            <a:rPr lang="ar-MA" dirty="0" smtClean="0"/>
            <a:t>خصائص منظومة مسار</a:t>
          </a:r>
        </a:p>
      </dgm:t>
    </dgm:pt>
    <dgm:pt modelId="{783568F1-187D-4AD3-BC76-DB733BFC39FC}" type="parTrans" cxnId="{7F89C4B3-34ED-4822-8B6B-94D35C7E3A58}">
      <dgm:prSet/>
      <dgm:spPr/>
      <dgm:t>
        <a:bodyPr/>
        <a:lstStyle/>
        <a:p>
          <a:endParaRPr lang="fr-FR"/>
        </a:p>
      </dgm:t>
    </dgm:pt>
    <dgm:pt modelId="{76AC83C7-F1D6-4034-899E-A512C229C5C8}" type="sibTrans" cxnId="{7F89C4B3-34ED-4822-8B6B-94D35C7E3A58}">
      <dgm:prSet/>
      <dgm:spPr/>
      <dgm:t>
        <a:bodyPr/>
        <a:lstStyle/>
        <a:p>
          <a:endParaRPr lang="fr-FR"/>
        </a:p>
      </dgm:t>
    </dgm:pt>
    <dgm:pt modelId="{8A82AD79-E55A-4F22-83D7-9B2514F25605}">
      <dgm:prSet/>
      <dgm:spPr/>
      <dgm:t>
        <a:bodyPr/>
        <a:lstStyle/>
        <a:p>
          <a:pPr rtl="1"/>
          <a:r>
            <a:rPr lang="ar-MA" smtClean="0"/>
            <a:t>مراحل التطوير</a:t>
          </a:r>
          <a:endParaRPr lang="ar-MA" dirty="0" smtClean="0"/>
        </a:p>
      </dgm:t>
    </dgm:pt>
    <dgm:pt modelId="{631C86CF-BF8E-45A3-A4CD-2743228D205B}" type="parTrans" cxnId="{25C18A0D-4F4B-41BA-9BD8-1FF47DBAA135}">
      <dgm:prSet/>
      <dgm:spPr/>
      <dgm:t>
        <a:bodyPr/>
        <a:lstStyle/>
        <a:p>
          <a:endParaRPr lang="fr-FR"/>
        </a:p>
      </dgm:t>
    </dgm:pt>
    <dgm:pt modelId="{AB98C55A-0F24-4ECE-993D-AB3EC1E43CE5}" type="sibTrans" cxnId="{25C18A0D-4F4B-41BA-9BD8-1FF47DBAA135}">
      <dgm:prSet/>
      <dgm:spPr/>
      <dgm:t>
        <a:bodyPr/>
        <a:lstStyle/>
        <a:p>
          <a:endParaRPr lang="fr-FR"/>
        </a:p>
      </dgm:t>
    </dgm:pt>
    <dgm:pt modelId="{70A110EA-0EE0-4902-A7B7-07D8791C7735}">
      <dgm:prSet/>
      <dgm:spPr/>
      <dgm:t>
        <a:bodyPr/>
        <a:lstStyle/>
        <a:p>
          <a:pPr rtl="1"/>
          <a:r>
            <a:rPr lang="ar-SA" dirty="0" smtClean="0"/>
            <a:t>تنظيم</a:t>
          </a:r>
          <a:r>
            <a:rPr lang="fr-FR" dirty="0" smtClean="0"/>
            <a:t> </a:t>
          </a:r>
          <a:r>
            <a:rPr lang="ar-MA" dirty="0" smtClean="0"/>
            <a:t>المشروع</a:t>
          </a:r>
          <a:r>
            <a:rPr lang="ar-SA" dirty="0" smtClean="0"/>
            <a:t> </a:t>
          </a:r>
          <a:endParaRPr lang="ar-MA" dirty="0" smtClean="0"/>
        </a:p>
      </dgm:t>
    </dgm:pt>
    <dgm:pt modelId="{7262AE12-C1CB-4025-B0B2-33497B5DF9DE}" type="parTrans" cxnId="{D137D28B-268A-499A-9951-0AC58BB446F4}">
      <dgm:prSet/>
      <dgm:spPr/>
      <dgm:t>
        <a:bodyPr/>
        <a:lstStyle/>
        <a:p>
          <a:endParaRPr lang="fr-FR"/>
        </a:p>
      </dgm:t>
    </dgm:pt>
    <dgm:pt modelId="{F08B805A-15D5-4F1E-8148-F0361C79A014}" type="sibTrans" cxnId="{D137D28B-268A-499A-9951-0AC58BB446F4}">
      <dgm:prSet/>
      <dgm:spPr/>
      <dgm:t>
        <a:bodyPr/>
        <a:lstStyle/>
        <a:p>
          <a:endParaRPr lang="fr-FR"/>
        </a:p>
      </dgm:t>
    </dgm:pt>
    <dgm:pt modelId="{3AEA6551-B317-4688-BF63-006B4BC63012}">
      <dgm:prSet/>
      <dgm:spPr/>
      <dgm:t>
        <a:bodyPr/>
        <a:lstStyle/>
        <a:p>
          <a:pPr rtl="1"/>
          <a:r>
            <a:rPr lang="ar-MA" dirty="0" smtClean="0"/>
            <a:t>مخطط التعميم</a:t>
          </a:r>
          <a:endParaRPr lang="ar-SA" dirty="0"/>
        </a:p>
      </dgm:t>
    </dgm:pt>
    <dgm:pt modelId="{1B4DA741-E4E7-4E67-86BB-76FDC2BC8801}" type="parTrans" cxnId="{1EE209AC-5C3C-4ACB-8CA0-AFC3CCC04073}">
      <dgm:prSet/>
      <dgm:spPr/>
      <dgm:t>
        <a:bodyPr/>
        <a:lstStyle/>
        <a:p>
          <a:endParaRPr lang="fr-FR"/>
        </a:p>
      </dgm:t>
    </dgm:pt>
    <dgm:pt modelId="{79C611E8-4A46-4CC1-B0C9-2EB55CB484B6}" type="sibTrans" cxnId="{1EE209AC-5C3C-4ACB-8CA0-AFC3CCC04073}">
      <dgm:prSet/>
      <dgm:spPr/>
      <dgm:t>
        <a:bodyPr/>
        <a:lstStyle/>
        <a:p>
          <a:endParaRPr lang="fr-FR"/>
        </a:p>
      </dgm:t>
    </dgm:pt>
    <dgm:pt modelId="{70E1AACE-9FF9-4E20-8FAB-911BCF2391BD}" type="pres">
      <dgm:prSet presAssocID="{EBA8E1CA-67AF-4B07-AB1D-63F69868A526}" presName="Name0" presStyleCnt="0">
        <dgm:presLayoutVars>
          <dgm:chMax val="7"/>
          <dgm:chPref val="7"/>
          <dgm:dir val="rev"/>
        </dgm:presLayoutVars>
      </dgm:prSet>
      <dgm:spPr/>
      <dgm:t>
        <a:bodyPr/>
        <a:lstStyle/>
        <a:p>
          <a:endParaRPr lang="fr-FR"/>
        </a:p>
      </dgm:t>
    </dgm:pt>
    <dgm:pt modelId="{555F1D4F-BBC6-4EEF-A428-34EA1536C998}" type="pres">
      <dgm:prSet presAssocID="{EBA8E1CA-67AF-4B07-AB1D-63F69868A526}" presName="Name1" presStyleCnt="0"/>
      <dgm:spPr/>
    </dgm:pt>
    <dgm:pt modelId="{196996A3-41B3-41C9-8829-4AF2C3E55C53}" type="pres">
      <dgm:prSet presAssocID="{EBA8E1CA-67AF-4B07-AB1D-63F69868A526}" presName="cycle" presStyleCnt="0"/>
      <dgm:spPr/>
    </dgm:pt>
    <dgm:pt modelId="{8CB41018-9789-4734-A227-832AAA1F9B6F}" type="pres">
      <dgm:prSet presAssocID="{EBA8E1CA-67AF-4B07-AB1D-63F69868A526}" presName="srcNode" presStyleLbl="node1" presStyleIdx="0" presStyleCnt="6"/>
      <dgm:spPr/>
    </dgm:pt>
    <dgm:pt modelId="{101855F0-C97A-48C2-B081-66BE6D439AFF}" type="pres">
      <dgm:prSet presAssocID="{EBA8E1CA-67AF-4B07-AB1D-63F69868A526}" presName="conn" presStyleLbl="parChTrans1D2" presStyleIdx="0" presStyleCnt="1"/>
      <dgm:spPr/>
      <dgm:t>
        <a:bodyPr/>
        <a:lstStyle/>
        <a:p>
          <a:endParaRPr lang="fr-FR"/>
        </a:p>
      </dgm:t>
    </dgm:pt>
    <dgm:pt modelId="{8B41804C-D03E-4F66-94DE-12697C7ADF3E}" type="pres">
      <dgm:prSet presAssocID="{EBA8E1CA-67AF-4B07-AB1D-63F69868A526}" presName="extraNode" presStyleLbl="node1" presStyleIdx="0" presStyleCnt="6"/>
      <dgm:spPr/>
    </dgm:pt>
    <dgm:pt modelId="{5AC2009E-A735-4C6C-BB0B-BBA6B2B49D00}" type="pres">
      <dgm:prSet presAssocID="{EBA8E1CA-67AF-4B07-AB1D-63F69868A526}" presName="dstNode" presStyleLbl="node1" presStyleIdx="0" presStyleCnt="6"/>
      <dgm:spPr/>
    </dgm:pt>
    <dgm:pt modelId="{9715726D-4144-48B1-AF62-64438DB44EAB}" type="pres">
      <dgm:prSet presAssocID="{87AFBA23-0D21-4210-8A43-515AA1CBE3E6}" presName="text_1" presStyleLbl="node1" presStyleIdx="0" presStyleCnt="6">
        <dgm:presLayoutVars>
          <dgm:bulletEnabled val="1"/>
        </dgm:presLayoutVars>
      </dgm:prSet>
      <dgm:spPr/>
      <dgm:t>
        <a:bodyPr/>
        <a:lstStyle/>
        <a:p>
          <a:endParaRPr lang="fr-FR"/>
        </a:p>
      </dgm:t>
    </dgm:pt>
    <dgm:pt modelId="{4A8663CA-0583-4D67-9EDD-77E0BCF2B839}" type="pres">
      <dgm:prSet presAssocID="{87AFBA23-0D21-4210-8A43-515AA1CBE3E6}" presName="accent_1" presStyleCnt="0"/>
      <dgm:spPr/>
    </dgm:pt>
    <dgm:pt modelId="{1E57611E-4E3B-48AE-9134-0E43B37E9858}" type="pres">
      <dgm:prSet presAssocID="{87AFBA23-0D21-4210-8A43-515AA1CBE3E6}" presName="accentRepeatNode" presStyleLbl="solidFgAcc1" presStyleIdx="0" presStyleCnt="6"/>
      <dgm:spPr/>
      <dgm:t>
        <a:bodyPr/>
        <a:lstStyle/>
        <a:p>
          <a:endParaRPr lang="fr-FR"/>
        </a:p>
      </dgm:t>
    </dgm:pt>
    <dgm:pt modelId="{BFA44E3C-7C00-4849-A707-8D56AA484137}" type="pres">
      <dgm:prSet presAssocID="{7FDDEB44-E2DB-4595-83BC-D07425ECA421}" presName="text_2" presStyleLbl="node1" presStyleIdx="1" presStyleCnt="6">
        <dgm:presLayoutVars>
          <dgm:bulletEnabled val="1"/>
        </dgm:presLayoutVars>
      </dgm:prSet>
      <dgm:spPr/>
      <dgm:t>
        <a:bodyPr/>
        <a:lstStyle/>
        <a:p>
          <a:endParaRPr lang="fr-FR"/>
        </a:p>
      </dgm:t>
    </dgm:pt>
    <dgm:pt modelId="{B7A7312F-E7F8-4BEA-A3D9-E35C21FA1D27}" type="pres">
      <dgm:prSet presAssocID="{7FDDEB44-E2DB-4595-83BC-D07425ECA421}" presName="accent_2" presStyleCnt="0"/>
      <dgm:spPr/>
    </dgm:pt>
    <dgm:pt modelId="{BD1D9955-EEAD-4BCE-821B-BB064234AA10}" type="pres">
      <dgm:prSet presAssocID="{7FDDEB44-E2DB-4595-83BC-D07425ECA421}" presName="accentRepeatNode" presStyleLbl="solidFgAcc1" presStyleIdx="1" presStyleCnt="6"/>
      <dgm:spPr/>
      <dgm:t>
        <a:bodyPr/>
        <a:lstStyle/>
        <a:p>
          <a:endParaRPr lang="fr-FR"/>
        </a:p>
      </dgm:t>
    </dgm:pt>
    <dgm:pt modelId="{92EE7F60-4B55-4362-AD89-AB0FB8AEA6A4}" type="pres">
      <dgm:prSet presAssocID="{E3CF0BC2-A59F-4F97-B5F8-12F3AE6AA8AB}" presName="text_3" presStyleLbl="node1" presStyleIdx="2" presStyleCnt="6">
        <dgm:presLayoutVars>
          <dgm:bulletEnabled val="1"/>
        </dgm:presLayoutVars>
      </dgm:prSet>
      <dgm:spPr/>
      <dgm:t>
        <a:bodyPr/>
        <a:lstStyle/>
        <a:p>
          <a:endParaRPr lang="fr-FR"/>
        </a:p>
      </dgm:t>
    </dgm:pt>
    <dgm:pt modelId="{5E26F3FE-7818-41F0-B0B8-06BEA628457C}" type="pres">
      <dgm:prSet presAssocID="{E3CF0BC2-A59F-4F97-B5F8-12F3AE6AA8AB}" presName="accent_3" presStyleCnt="0"/>
      <dgm:spPr/>
    </dgm:pt>
    <dgm:pt modelId="{81379D86-BFB4-45FC-933C-703B1FDD26EB}" type="pres">
      <dgm:prSet presAssocID="{E3CF0BC2-A59F-4F97-B5F8-12F3AE6AA8AB}" presName="accentRepeatNode" presStyleLbl="solidFgAcc1" presStyleIdx="2" presStyleCnt="6"/>
      <dgm:spPr/>
    </dgm:pt>
    <dgm:pt modelId="{D4252FB7-F13B-46C8-9C27-9F8B72C6AF66}" type="pres">
      <dgm:prSet presAssocID="{8A82AD79-E55A-4F22-83D7-9B2514F25605}" presName="text_4" presStyleLbl="node1" presStyleIdx="3" presStyleCnt="6">
        <dgm:presLayoutVars>
          <dgm:bulletEnabled val="1"/>
        </dgm:presLayoutVars>
      </dgm:prSet>
      <dgm:spPr/>
      <dgm:t>
        <a:bodyPr/>
        <a:lstStyle/>
        <a:p>
          <a:endParaRPr lang="fr-FR"/>
        </a:p>
      </dgm:t>
    </dgm:pt>
    <dgm:pt modelId="{50122DED-DA13-4281-9FE1-18499FD99BB6}" type="pres">
      <dgm:prSet presAssocID="{8A82AD79-E55A-4F22-83D7-9B2514F25605}" presName="accent_4" presStyleCnt="0"/>
      <dgm:spPr/>
    </dgm:pt>
    <dgm:pt modelId="{2964F49B-7F84-47F0-8A06-7A85E5AE0C96}" type="pres">
      <dgm:prSet presAssocID="{8A82AD79-E55A-4F22-83D7-9B2514F25605}" presName="accentRepeatNode" presStyleLbl="solidFgAcc1" presStyleIdx="3" presStyleCnt="6"/>
      <dgm:spPr>
        <a:solidFill>
          <a:srgbClr val="FFC000"/>
        </a:solidFill>
      </dgm:spPr>
      <dgm:t>
        <a:bodyPr/>
        <a:lstStyle/>
        <a:p>
          <a:endParaRPr lang="fr-FR"/>
        </a:p>
      </dgm:t>
    </dgm:pt>
    <dgm:pt modelId="{AAFD5D31-8E71-4D29-86B9-50CB0BD9B375}" type="pres">
      <dgm:prSet presAssocID="{70A110EA-0EE0-4902-A7B7-07D8791C7735}" presName="text_5" presStyleLbl="node1" presStyleIdx="4" presStyleCnt="6">
        <dgm:presLayoutVars>
          <dgm:bulletEnabled val="1"/>
        </dgm:presLayoutVars>
      </dgm:prSet>
      <dgm:spPr/>
      <dgm:t>
        <a:bodyPr/>
        <a:lstStyle/>
        <a:p>
          <a:endParaRPr lang="fr-FR"/>
        </a:p>
      </dgm:t>
    </dgm:pt>
    <dgm:pt modelId="{1F26D000-041D-4180-859A-288275B092CE}" type="pres">
      <dgm:prSet presAssocID="{70A110EA-0EE0-4902-A7B7-07D8791C7735}" presName="accent_5" presStyleCnt="0"/>
      <dgm:spPr/>
    </dgm:pt>
    <dgm:pt modelId="{AE33F861-C3E9-474C-964D-326F96277B37}" type="pres">
      <dgm:prSet presAssocID="{70A110EA-0EE0-4902-A7B7-07D8791C7735}" presName="accentRepeatNode" presStyleLbl="solidFgAcc1" presStyleIdx="4" presStyleCnt="6"/>
      <dgm:spPr/>
    </dgm:pt>
    <dgm:pt modelId="{62E4C1A5-A9F3-4DD0-8ADE-73DAD75BFB7C}" type="pres">
      <dgm:prSet presAssocID="{3AEA6551-B317-4688-BF63-006B4BC63012}" presName="text_6" presStyleLbl="node1" presStyleIdx="5" presStyleCnt="6">
        <dgm:presLayoutVars>
          <dgm:bulletEnabled val="1"/>
        </dgm:presLayoutVars>
      </dgm:prSet>
      <dgm:spPr/>
      <dgm:t>
        <a:bodyPr/>
        <a:lstStyle/>
        <a:p>
          <a:endParaRPr lang="fr-FR"/>
        </a:p>
      </dgm:t>
    </dgm:pt>
    <dgm:pt modelId="{E6261C36-9B00-4227-A210-587CE28FAAFB}" type="pres">
      <dgm:prSet presAssocID="{3AEA6551-B317-4688-BF63-006B4BC63012}" presName="accent_6" presStyleCnt="0"/>
      <dgm:spPr/>
    </dgm:pt>
    <dgm:pt modelId="{B59D45E3-8D8D-4F0D-BA9B-406BF6A19760}" type="pres">
      <dgm:prSet presAssocID="{3AEA6551-B317-4688-BF63-006B4BC63012}" presName="accentRepeatNode" presStyleLbl="solidFgAcc1" presStyleIdx="5" presStyleCnt="6"/>
      <dgm:spPr/>
    </dgm:pt>
  </dgm:ptLst>
  <dgm:cxnLst>
    <dgm:cxn modelId="{4EEB87E2-BFDF-4329-BBDF-EE04CDF63A5C}" srcId="{EBA8E1CA-67AF-4B07-AB1D-63F69868A526}" destId="{7FDDEB44-E2DB-4595-83BC-D07425ECA421}" srcOrd="1" destOrd="0" parTransId="{F89A80E1-3458-478A-9765-D43BB26561D0}" sibTransId="{51AB0FD1-0243-4C4D-ACE5-56F984615F53}"/>
    <dgm:cxn modelId="{25C18A0D-4F4B-41BA-9BD8-1FF47DBAA135}" srcId="{EBA8E1CA-67AF-4B07-AB1D-63F69868A526}" destId="{8A82AD79-E55A-4F22-83D7-9B2514F25605}" srcOrd="3" destOrd="0" parTransId="{631C86CF-BF8E-45A3-A4CD-2743228D205B}" sibTransId="{AB98C55A-0F24-4ECE-993D-AB3EC1E43CE5}"/>
    <dgm:cxn modelId="{A77D4E2D-C44D-4B8A-8EDE-7C94BFCF2356}" type="presOf" srcId="{8A82AD79-E55A-4F22-83D7-9B2514F25605}" destId="{D4252FB7-F13B-46C8-9C27-9F8B72C6AF66}" srcOrd="0" destOrd="0" presId="urn:microsoft.com/office/officeart/2008/layout/VerticalCurvedList"/>
    <dgm:cxn modelId="{2ED0C8FD-5216-4CC9-92B7-8A51B303D2E3}" type="presOf" srcId="{E3CF0BC2-A59F-4F97-B5F8-12F3AE6AA8AB}" destId="{92EE7F60-4B55-4362-AD89-AB0FB8AEA6A4}" srcOrd="0" destOrd="0" presId="urn:microsoft.com/office/officeart/2008/layout/VerticalCurvedList"/>
    <dgm:cxn modelId="{077BAD36-026F-410E-90E7-3CBF5CE75C59}" type="presOf" srcId="{70A110EA-0EE0-4902-A7B7-07D8791C7735}" destId="{AAFD5D31-8E71-4D29-86B9-50CB0BD9B375}" srcOrd="0" destOrd="0" presId="urn:microsoft.com/office/officeart/2008/layout/VerticalCurvedList"/>
    <dgm:cxn modelId="{57B3CFAD-3ADB-4E2C-86C7-E8A1987546A5}" srcId="{EBA8E1CA-67AF-4B07-AB1D-63F69868A526}" destId="{87AFBA23-0D21-4210-8A43-515AA1CBE3E6}" srcOrd="0" destOrd="0" parTransId="{C7BDA62C-526A-45E9-8B46-5F22386E6A85}" sibTransId="{96207A96-F220-446C-89F2-B4274802ED6E}"/>
    <dgm:cxn modelId="{394B0D79-DD98-453C-81A5-BE3277B1DDAC}" type="presOf" srcId="{96207A96-F220-446C-89F2-B4274802ED6E}" destId="{101855F0-C97A-48C2-B081-66BE6D439AFF}" srcOrd="0" destOrd="0" presId="urn:microsoft.com/office/officeart/2008/layout/VerticalCurvedList"/>
    <dgm:cxn modelId="{1EE209AC-5C3C-4ACB-8CA0-AFC3CCC04073}" srcId="{EBA8E1CA-67AF-4B07-AB1D-63F69868A526}" destId="{3AEA6551-B317-4688-BF63-006B4BC63012}" srcOrd="5" destOrd="0" parTransId="{1B4DA741-E4E7-4E67-86BB-76FDC2BC8801}" sibTransId="{79C611E8-4A46-4CC1-B0C9-2EB55CB484B6}"/>
    <dgm:cxn modelId="{D137D28B-268A-499A-9951-0AC58BB446F4}" srcId="{EBA8E1CA-67AF-4B07-AB1D-63F69868A526}" destId="{70A110EA-0EE0-4902-A7B7-07D8791C7735}" srcOrd="4" destOrd="0" parTransId="{7262AE12-C1CB-4025-B0B2-33497B5DF9DE}" sibTransId="{F08B805A-15D5-4F1E-8148-F0361C79A014}"/>
    <dgm:cxn modelId="{343EA5C5-E75E-4034-A338-45B8C2B5F4CD}" type="presOf" srcId="{EBA8E1CA-67AF-4B07-AB1D-63F69868A526}" destId="{70E1AACE-9FF9-4E20-8FAB-911BCF2391BD}" srcOrd="0" destOrd="0" presId="urn:microsoft.com/office/officeart/2008/layout/VerticalCurvedList"/>
    <dgm:cxn modelId="{3FE0C0C7-F80F-4813-829F-1B5AEEF93588}" type="presOf" srcId="{87AFBA23-0D21-4210-8A43-515AA1CBE3E6}" destId="{9715726D-4144-48B1-AF62-64438DB44EAB}" srcOrd="0" destOrd="0" presId="urn:microsoft.com/office/officeart/2008/layout/VerticalCurvedList"/>
    <dgm:cxn modelId="{BF7B39DD-27AC-4997-BCC3-AF704F4E8CD7}" type="presOf" srcId="{3AEA6551-B317-4688-BF63-006B4BC63012}" destId="{62E4C1A5-A9F3-4DD0-8ADE-73DAD75BFB7C}" srcOrd="0" destOrd="0" presId="urn:microsoft.com/office/officeart/2008/layout/VerticalCurvedList"/>
    <dgm:cxn modelId="{176CB03F-EAF8-46AE-9DAC-D1469E50C6D3}" type="presOf" srcId="{7FDDEB44-E2DB-4595-83BC-D07425ECA421}" destId="{BFA44E3C-7C00-4849-A707-8D56AA484137}" srcOrd="0" destOrd="0" presId="urn:microsoft.com/office/officeart/2008/layout/VerticalCurvedList"/>
    <dgm:cxn modelId="{7F89C4B3-34ED-4822-8B6B-94D35C7E3A58}" srcId="{EBA8E1CA-67AF-4B07-AB1D-63F69868A526}" destId="{E3CF0BC2-A59F-4F97-B5F8-12F3AE6AA8AB}" srcOrd="2" destOrd="0" parTransId="{783568F1-187D-4AD3-BC76-DB733BFC39FC}" sibTransId="{76AC83C7-F1D6-4034-899E-A512C229C5C8}"/>
    <dgm:cxn modelId="{784E35E6-A34B-45E5-8D49-609A85605CBE}" type="presParOf" srcId="{70E1AACE-9FF9-4E20-8FAB-911BCF2391BD}" destId="{555F1D4F-BBC6-4EEF-A428-34EA1536C998}" srcOrd="0" destOrd="0" presId="urn:microsoft.com/office/officeart/2008/layout/VerticalCurvedList"/>
    <dgm:cxn modelId="{78204175-32C1-4842-BE5E-59681B1AC940}" type="presParOf" srcId="{555F1D4F-BBC6-4EEF-A428-34EA1536C998}" destId="{196996A3-41B3-41C9-8829-4AF2C3E55C53}" srcOrd="0" destOrd="0" presId="urn:microsoft.com/office/officeart/2008/layout/VerticalCurvedList"/>
    <dgm:cxn modelId="{850E3530-5CC2-4FA1-AD7D-191A82728ECD}" type="presParOf" srcId="{196996A3-41B3-41C9-8829-4AF2C3E55C53}" destId="{8CB41018-9789-4734-A227-832AAA1F9B6F}" srcOrd="0" destOrd="0" presId="urn:microsoft.com/office/officeart/2008/layout/VerticalCurvedList"/>
    <dgm:cxn modelId="{CCE6FBE8-BC2D-4010-9D56-C87EF7CF67D9}" type="presParOf" srcId="{196996A3-41B3-41C9-8829-4AF2C3E55C53}" destId="{101855F0-C97A-48C2-B081-66BE6D439AFF}" srcOrd="1" destOrd="0" presId="urn:microsoft.com/office/officeart/2008/layout/VerticalCurvedList"/>
    <dgm:cxn modelId="{60FB13F7-2B27-450C-BCDD-E2063662A8CC}" type="presParOf" srcId="{196996A3-41B3-41C9-8829-4AF2C3E55C53}" destId="{8B41804C-D03E-4F66-94DE-12697C7ADF3E}" srcOrd="2" destOrd="0" presId="urn:microsoft.com/office/officeart/2008/layout/VerticalCurvedList"/>
    <dgm:cxn modelId="{3DB5C670-1131-44F4-9CD2-7EEEB5A8F81C}" type="presParOf" srcId="{196996A3-41B3-41C9-8829-4AF2C3E55C53}" destId="{5AC2009E-A735-4C6C-BB0B-BBA6B2B49D00}" srcOrd="3" destOrd="0" presId="urn:microsoft.com/office/officeart/2008/layout/VerticalCurvedList"/>
    <dgm:cxn modelId="{FC718DF2-246F-4F00-9CB0-709F1E238683}" type="presParOf" srcId="{555F1D4F-BBC6-4EEF-A428-34EA1536C998}" destId="{9715726D-4144-48B1-AF62-64438DB44EAB}" srcOrd="1" destOrd="0" presId="urn:microsoft.com/office/officeart/2008/layout/VerticalCurvedList"/>
    <dgm:cxn modelId="{D882D4F8-B255-4AB5-9C49-B5C0C96ED624}" type="presParOf" srcId="{555F1D4F-BBC6-4EEF-A428-34EA1536C998}" destId="{4A8663CA-0583-4D67-9EDD-77E0BCF2B839}" srcOrd="2" destOrd="0" presId="urn:microsoft.com/office/officeart/2008/layout/VerticalCurvedList"/>
    <dgm:cxn modelId="{5F90A385-BF5D-4CED-98A9-DB99389BE7E6}" type="presParOf" srcId="{4A8663CA-0583-4D67-9EDD-77E0BCF2B839}" destId="{1E57611E-4E3B-48AE-9134-0E43B37E9858}" srcOrd="0" destOrd="0" presId="urn:microsoft.com/office/officeart/2008/layout/VerticalCurvedList"/>
    <dgm:cxn modelId="{6143095A-F978-404B-A04E-19C7674A90A0}" type="presParOf" srcId="{555F1D4F-BBC6-4EEF-A428-34EA1536C998}" destId="{BFA44E3C-7C00-4849-A707-8D56AA484137}" srcOrd="3" destOrd="0" presId="urn:microsoft.com/office/officeart/2008/layout/VerticalCurvedList"/>
    <dgm:cxn modelId="{75EDE0DE-9DBA-412F-A43F-43EC8AE7C93E}" type="presParOf" srcId="{555F1D4F-BBC6-4EEF-A428-34EA1536C998}" destId="{B7A7312F-E7F8-4BEA-A3D9-E35C21FA1D27}" srcOrd="4" destOrd="0" presId="urn:microsoft.com/office/officeart/2008/layout/VerticalCurvedList"/>
    <dgm:cxn modelId="{70ADAD5E-8FD5-429C-8C62-E502DEB1C047}" type="presParOf" srcId="{B7A7312F-E7F8-4BEA-A3D9-E35C21FA1D27}" destId="{BD1D9955-EEAD-4BCE-821B-BB064234AA10}" srcOrd="0" destOrd="0" presId="urn:microsoft.com/office/officeart/2008/layout/VerticalCurvedList"/>
    <dgm:cxn modelId="{0A689A68-ECCE-4A69-A068-4B95DFE26ADB}" type="presParOf" srcId="{555F1D4F-BBC6-4EEF-A428-34EA1536C998}" destId="{92EE7F60-4B55-4362-AD89-AB0FB8AEA6A4}" srcOrd="5" destOrd="0" presId="urn:microsoft.com/office/officeart/2008/layout/VerticalCurvedList"/>
    <dgm:cxn modelId="{3DB791CA-04E5-4056-BABB-4791A91A895B}" type="presParOf" srcId="{555F1D4F-BBC6-4EEF-A428-34EA1536C998}" destId="{5E26F3FE-7818-41F0-B0B8-06BEA628457C}" srcOrd="6" destOrd="0" presId="urn:microsoft.com/office/officeart/2008/layout/VerticalCurvedList"/>
    <dgm:cxn modelId="{8BD7AC72-8945-498E-9885-DB5237B0E7B3}" type="presParOf" srcId="{5E26F3FE-7818-41F0-B0B8-06BEA628457C}" destId="{81379D86-BFB4-45FC-933C-703B1FDD26EB}" srcOrd="0" destOrd="0" presId="urn:microsoft.com/office/officeart/2008/layout/VerticalCurvedList"/>
    <dgm:cxn modelId="{6F016BB7-9C02-450F-A725-C7134BFAA1D2}" type="presParOf" srcId="{555F1D4F-BBC6-4EEF-A428-34EA1536C998}" destId="{D4252FB7-F13B-46C8-9C27-9F8B72C6AF66}" srcOrd="7" destOrd="0" presId="urn:microsoft.com/office/officeart/2008/layout/VerticalCurvedList"/>
    <dgm:cxn modelId="{5920F016-B47A-45CD-BF7F-8B6309A2EEED}" type="presParOf" srcId="{555F1D4F-BBC6-4EEF-A428-34EA1536C998}" destId="{50122DED-DA13-4281-9FE1-18499FD99BB6}" srcOrd="8" destOrd="0" presId="urn:microsoft.com/office/officeart/2008/layout/VerticalCurvedList"/>
    <dgm:cxn modelId="{FD7D5AA9-3CF7-49B2-8FD1-84C914BAE10C}" type="presParOf" srcId="{50122DED-DA13-4281-9FE1-18499FD99BB6}" destId="{2964F49B-7F84-47F0-8A06-7A85E5AE0C96}" srcOrd="0" destOrd="0" presId="urn:microsoft.com/office/officeart/2008/layout/VerticalCurvedList"/>
    <dgm:cxn modelId="{758CB4EF-74EA-4F22-9EC6-69D151343431}" type="presParOf" srcId="{555F1D4F-BBC6-4EEF-A428-34EA1536C998}" destId="{AAFD5D31-8E71-4D29-86B9-50CB0BD9B375}" srcOrd="9" destOrd="0" presId="urn:microsoft.com/office/officeart/2008/layout/VerticalCurvedList"/>
    <dgm:cxn modelId="{9A8D0CFB-824D-4AEF-A895-C1E1B44BDE48}" type="presParOf" srcId="{555F1D4F-BBC6-4EEF-A428-34EA1536C998}" destId="{1F26D000-041D-4180-859A-288275B092CE}" srcOrd="10" destOrd="0" presId="urn:microsoft.com/office/officeart/2008/layout/VerticalCurvedList"/>
    <dgm:cxn modelId="{D606071C-24D4-41ED-9BBC-3672BE95B33A}" type="presParOf" srcId="{1F26D000-041D-4180-859A-288275B092CE}" destId="{AE33F861-C3E9-474C-964D-326F96277B37}" srcOrd="0" destOrd="0" presId="urn:microsoft.com/office/officeart/2008/layout/VerticalCurvedList"/>
    <dgm:cxn modelId="{3554D908-DD42-4A27-AE51-A483C843138B}" type="presParOf" srcId="{555F1D4F-BBC6-4EEF-A428-34EA1536C998}" destId="{62E4C1A5-A9F3-4DD0-8ADE-73DAD75BFB7C}" srcOrd="11" destOrd="0" presId="urn:microsoft.com/office/officeart/2008/layout/VerticalCurvedList"/>
    <dgm:cxn modelId="{A2DC2524-D2D4-406C-85EE-67DA0CB135B0}" type="presParOf" srcId="{555F1D4F-BBC6-4EEF-A428-34EA1536C998}" destId="{E6261C36-9B00-4227-A210-587CE28FAAFB}" srcOrd="12" destOrd="0" presId="urn:microsoft.com/office/officeart/2008/layout/VerticalCurvedList"/>
    <dgm:cxn modelId="{D14E4B1C-B502-45BB-B0EA-3AFCAFD54DC7}" type="presParOf" srcId="{E6261C36-9B00-4227-A210-587CE28FAAFB}" destId="{B59D45E3-8D8D-4F0D-BA9B-406BF6A19760}"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F2D4E34-79B9-4FC6-875F-568466204CEA}" type="doc">
      <dgm:prSet loTypeId="urn:microsoft.com/office/officeart/2005/8/layout/arrow2" loCatId="process" qsTypeId="urn:microsoft.com/office/officeart/2005/8/quickstyle/simple1" qsCatId="simple" csTypeId="urn:microsoft.com/office/officeart/2005/8/colors/accent2_1" csCatId="accent2" phldr="1"/>
      <dgm:spPr/>
    </dgm:pt>
    <dgm:pt modelId="{D07B5D7C-9BC1-4DA8-8678-9947D9D93E66}">
      <dgm:prSet phldrT="[Texte]" custT="1"/>
      <dgm:spPr/>
      <dgm:t>
        <a:bodyPr/>
        <a:lstStyle/>
        <a:p>
          <a:pPr algn="r" rtl="1"/>
          <a:r>
            <a:rPr lang="ar-MA" sz="1600" b="1" dirty="0" smtClean="0"/>
            <a:t>ا</a:t>
          </a:r>
          <a:r>
            <a:rPr lang="ar-MA" sz="1600" b="1" u="sng" dirty="0" smtClean="0"/>
            <a:t>لمرحلة الأولى:</a:t>
          </a:r>
          <a:r>
            <a:rPr lang="ar-MA" sz="1600" b="1" dirty="0" smtClean="0"/>
            <a:t> </a:t>
          </a:r>
        </a:p>
        <a:p>
          <a:pPr algn="r" rtl="1"/>
          <a:r>
            <a:rPr lang="ar-SA" sz="1400" b="1" dirty="0" smtClean="0"/>
            <a:t>خدمات الإعلام والتواصل </a:t>
          </a:r>
          <a:r>
            <a:rPr lang="ar-MA" sz="1400" b="1" dirty="0" smtClean="0"/>
            <a:t>- </a:t>
          </a:r>
          <a:r>
            <a:rPr lang="ar-SA" sz="1400" b="1" dirty="0" smtClean="0"/>
            <a:t>يناير</a:t>
          </a:r>
          <a:r>
            <a:rPr lang="ar-SA" sz="1400" b="1" baseline="0" dirty="0" smtClean="0"/>
            <a:t> </a:t>
          </a:r>
          <a:r>
            <a:rPr lang="fr-FR" sz="1400" b="1" baseline="0" dirty="0" smtClean="0"/>
            <a:t>2013</a:t>
          </a:r>
          <a:endParaRPr lang="fr-FR" sz="1400" dirty="0"/>
        </a:p>
      </dgm:t>
    </dgm:pt>
    <dgm:pt modelId="{71ADA429-6FD5-4289-99D6-4E303496351B}" type="parTrans" cxnId="{2E7B6909-573A-43AA-AFD2-9D7E97CE015E}">
      <dgm:prSet/>
      <dgm:spPr/>
      <dgm:t>
        <a:bodyPr/>
        <a:lstStyle/>
        <a:p>
          <a:endParaRPr lang="fr-FR"/>
        </a:p>
      </dgm:t>
    </dgm:pt>
    <dgm:pt modelId="{15CF2E51-4A3B-403B-901F-B0CF4DB62E8D}" type="sibTrans" cxnId="{2E7B6909-573A-43AA-AFD2-9D7E97CE015E}">
      <dgm:prSet/>
      <dgm:spPr/>
      <dgm:t>
        <a:bodyPr/>
        <a:lstStyle/>
        <a:p>
          <a:endParaRPr lang="fr-FR"/>
        </a:p>
      </dgm:t>
    </dgm:pt>
    <dgm:pt modelId="{CF75CA55-4F34-4208-83F6-CEF282CF6495}">
      <dgm:prSet phldrT="[Texte]" custT="1"/>
      <dgm:spPr/>
      <dgm:t>
        <a:bodyPr/>
        <a:lstStyle/>
        <a:p>
          <a:pPr algn="r" rtl="1"/>
          <a:r>
            <a:rPr lang="ar-MA" sz="1600" b="1" dirty="0" smtClean="0"/>
            <a:t>ا</a:t>
          </a:r>
          <a:r>
            <a:rPr lang="ar-MA" sz="1600" b="1" u="sng" dirty="0" smtClean="0"/>
            <a:t>لمرحلة الثالثة:</a:t>
          </a:r>
        </a:p>
        <a:p>
          <a:pPr algn="r" rtl="1"/>
          <a:r>
            <a:rPr lang="ar-SA" sz="1400" b="1" dirty="0" smtClean="0"/>
            <a:t>خدمات </a:t>
          </a:r>
          <a:r>
            <a:rPr lang="ar-SA" sz="1400" b="1" dirty="0" smtClean="0">
              <a:latin typeface="+mn-lt"/>
              <a:ea typeface="+mn-ea"/>
              <a:cs typeface="+mn-cs"/>
            </a:rPr>
            <a:t>التمدرس والتقييم</a:t>
          </a:r>
          <a:r>
            <a:rPr lang="ar-MA" sz="1400" b="1" baseline="0" dirty="0" smtClean="0">
              <a:latin typeface="+mn-lt"/>
              <a:ea typeface="+mn-ea"/>
              <a:cs typeface="+mn-cs"/>
            </a:rPr>
            <a:t> - </a:t>
          </a:r>
          <a:r>
            <a:rPr lang="ar-SA" sz="1400" b="1" dirty="0" smtClean="0">
              <a:latin typeface="+mn-lt"/>
              <a:ea typeface="+mn-ea"/>
              <a:cs typeface="+mn-cs"/>
            </a:rPr>
            <a:t> يوليوز </a:t>
          </a:r>
          <a:r>
            <a:rPr lang="fr-FR" sz="1400" b="1" dirty="0" smtClean="0">
              <a:latin typeface="+mn-lt"/>
              <a:ea typeface="+mn-ea"/>
              <a:cs typeface="+mn-cs"/>
            </a:rPr>
            <a:t>2013</a:t>
          </a:r>
          <a:endParaRPr lang="fr-FR" sz="1400" dirty="0"/>
        </a:p>
      </dgm:t>
    </dgm:pt>
    <dgm:pt modelId="{D8A2126D-83D9-4380-9338-0FFDF877212E}" type="parTrans" cxnId="{B7719C9C-EAD0-47AC-A998-B46C3D0A994E}">
      <dgm:prSet/>
      <dgm:spPr/>
      <dgm:t>
        <a:bodyPr/>
        <a:lstStyle/>
        <a:p>
          <a:endParaRPr lang="fr-FR"/>
        </a:p>
      </dgm:t>
    </dgm:pt>
    <dgm:pt modelId="{C770113A-431E-4AF5-B64B-A1AD1AF16BC7}" type="sibTrans" cxnId="{B7719C9C-EAD0-47AC-A998-B46C3D0A994E}">
      <dgm:prSet/>
      <dgm:spPr/>
      <dgm:t>
        <a:bodyPr/>
        <a:lstStyle/>
        <a:p>
          <a:endParaRPr lang="fr-FR"/>
        </a:p>
      </dgm:t>
    </dgm:pt>
    <dgm:pt modelId="{D2214659-314F-4BE5-B888-3DA030B44A14}">
      <dgm:prSet phldrT="[Texte]" custT="1"/>
      <dgm:spPr/>
      <dgm:t>
        <a:bodyPr/>
        <a:lstStyle/>
        <a:p>
          <a:pPr algn="r" rtl="1"/>
          <a:r>
            <a:rPr lang="ar-MA" sz="1400" b="1" dirty="0" smtClean="0"/>
            <a:t>ا</a:t>
          </a:r>
          <a:r>
            <a:rPr lang="ar-MA" sz="1400" b="1" u="sng" dirty="0" smtClean="0"/>
            <a:t>لمرحلة الرابعة:</a:t>
          </a:r>
        </a:p>
        <a:p>
          <a:pPr algn="r" rtl="1"/>
          <a:r>
            <a:rPr lang="ar-SA" sz="1400" b="1" dirty="0" smtClean="0">
              <a:solidFill>
                <a:schemeClr val="tx1"/>
              </a:solidFill>
            </a:rPr>
            <a:t>خدمات </a:t>
          </a:r>
          <a:r>
            <a:rPr lang="ar-SA" sz="1400" b="1" dirty="0" smtClean="0">
              <a:solidFill>
                <a:schemeClr val="tx1"/>
              </a:solidFill>
              <a:latin typeface="+mn-lt"/>
              <a:ea typeface="+mn-ea"/>
              <a:cs typeface="+mn-cs"/>
            </a:rPr>
            <a:t>التمدرس والزمن المدرسي: نونبر</a:t>
          </a:r>
          <a:r>
            <a:rPr lang="ar-SA" sz="1400" b="1" baseline="0" dirty="0" smtClean="0">
              <a:solidFill>
                <a:schemeClr val="tx1"/>
              </a:solidFill>
              <a:latin typeface="+mn-lt"/>
              <a:ea typeface="+mn-ea"/>
              <a:cs typeface="+mn-cs"/>
            </a:rPr>
            <a:t> </a:t>
          </a:r>
          <a:r>
            <a:rPr lang="fr-FR" sz="1400" b="1" baseline="0" dirty="0" smtClean="0">
              <a:solidFill>
                <a:schemeClr val="tx1"/>
              </a:solidFill>
              <a:latin typeface="+mn-lt"/>
              <a:ea typeface="+mn-ea"/>
              <a:cs typeface="+mn-cs"/>
            </a:rPr>
            <a:t>2013</a:t>
          </a:r>
          <a:endParaRPr lang="ar-SA" sz="1400" b="1" dirty="0" smtClean="0"/>
        </a:p>
      </dgm:t>
    </dgm:pt>
    <dgm:pt modelId="{C4EBC0F4-6CBB-4E47-AD96-D88B529E7F33}" type="parTrans" cxnId="{2776D421-5A17-4C41-8173-2497F86A4842}">
      <dgm:prSet/>
      <dgm:spPr/>
      <dgm:t>
        <a:bodyPr/>
        <a:lstStyle/>
        <a:p>
          <a:endParaRPr lang="fr-FR"/>
        </a:p>
      </dgm:t>
    </dgm:pt>
    <dgm:pt modelId="{16A6E51C-4A82-4A2F-A9E8-75C1D027FC6A}" type="sibTrans" cxnId="{2776D421-5A17-4C41-8173-2497F86A4842}">
      <dgm:prSet/>
      <dgm:spPr/>
      <dgm:t>
        <a:bodyPr/>
        <a:lstStyle/>
        <a:p>
          <a:endParaRPr lang="fr-FR"/>
        </a:p>
      </dgm:t>
    </dgm:pt>
    <dgm:pt modelId="{302F87E9-2CEA-4B79-8431-C827BD2BA17C}">
      <dgm:prSet phldrT="[Texte]" custT="1"/>
      <dgm:spPr/>
      <dgm:t>
        <a:bodyPr/>
        <a:lstStyle/>
        <a:p>
          <a:pPr algn="r" rtl="1"/>
          <a:r>
            <a:rPr lang="ar-MA" sz="1600" b="1" dirty="0" smtClean="0"/>
            <a:t>ا</a:t>
          </a:r>
          <a:r>
            <a:rPr lang="ar-MA" sz="1600" b="1" u="sng" dirty="0" smtClean="0"/>
            <a:t>لمرحلة الثانية:</a:t>
          </a:r>
        </a:p>
        <a:p>
          <a:pPr algn="r" rtl="1"/>
          <a:r>
            <a:rPr lang="ar-SA" sz="1400" b="1" dirty="0" smtClean="0"/>
            <a:t>خدمات </a:t>
          </a:r>
          <a:r>
            <a:rPr lang="ar-SA" sz="1400" b="1" dirty="0" smtClean="0">
              <a:latin typeface="+mn-lt"/>
              <a:ea typeface="+mn-ea"/>
              <a:cs typeface="+mn-cs"/>
            </a:rPr>
            <a:t>الشؤون التعليمية</a:t>
          </a:r>
          <a:r>
            <a:rPr lang="ar-MA" sz="1400" b="1" baseline="0" dirty="0" smtClean="0">
              <a:latin typeface="+mn-lt"/>
              <a:ea typeface="+mn-ea"/>
              <a:cs typeface="+mn-cs"/>
            </a:rPr>
            <a:t> - </a:t>
          </a:r>
          <a:r>
            <a:rPr lang="ar-SA" sz="1400" b="1" dirty="0" smtClean="0">
              <a:latin typeface="+mn-lt"/>
              <a:ea typeface="+mn-ea"/>
              <a:cs typeface="+mn-cs"/>
            </a:rPr>
            <a:t> مارس </a:t>
          </a:r>
          <a:r>
            <a:rPr lang="fr-FR" sz="1400" b="1" dirty="0" smtClean="0">
              <a:latin typeface="+mn-lt"/>
              <a:ea typeface="+mn-ea"/>
              <a:cs typeface="+mn-cs"/>
            </a:rPr>
            <a:t>2013</a:t>
          </a:r>
          <a:endParaRPr lang="fr-FR" sz="1400" dirty="0"/>
        </a:p>
      </dgm:t>
    </dgm:pt>
    <dgm:pt modelId="{9CFAED76-60FB-4521-9E9D-4B76A60C6617}" type="parTrans" cxnId="{222DFD6F-81D1-4513-A3B0-AAB49098038F}">
      <dgm:prSet/>
      <dgm:spPr/>
      <dgm:t>
        <a:bodyPr/>
        <a:lstStyle/>
        <a:p>
          <a:endParaRPr lang="fr-FR"/>
        </a:p>
      </dgm:t>
    </dgm:pt>
    <dgm:pt modelId="{EC6814B6-D3CB-4893-AD97-1415C27442BC}" type="sibTrans" cxnId="{222DFD6F-81D1-4513-A3B0-AAB49098038F}">
      <dgm:prSet/>
      <dgm:spPr/>
      <dgm:t>
        <a:bodyPr/>
        <a:lstStyle/>
        <a:p>
          <a:endParaRPr lang="fr-FR"/>
        </a:p>
      </dgm:t>
    </dgm:pt>
    <dgm:pt modelId="{DA3B7F8D-779C-4918-85AB-C3CBB71C2876}" type="pres">
      <dgm:prSet presAssocID="{5F2D4E34-79B9-4FC6-875F-568466204CEA}" presName="arrowDiagram" presStyleCnt="0">
        <dgm:presLayoutVars>
          <dgm:chMax val="5"/>
          <dgm:dir/>
          <dgm:resizeHandles val="exact"/>
        </dgm:presLayoutVars>
      </dgm:prSet>
      <dgm:spPr/>
    </dgm:pt>
    <dgm:pt modelId="{F1CA7E48-23CD-4F56-B9C1-8E8E188FC124}" type="pres">
      <dgm:prSet presAssocID="{5F2D4E34-79B9-4FC6-875F-568466204CEA}" presName="arrow" presStyleLbl="bgShp" presStyleIdx="0" presStyleCnt="1"/>
      <dgm:spPr/>
    </dgm:pt>
    <dgm:pt modelId="{BD553080-4414-41BD-87C2-3FD18B9F6075}" type="pres">
      <dgm:prSet presAssocID="{5F2D4E34-79B9-4FC6-875F-568466204CEA}" presName="arrowDiagram4" presStyleCnt="0"/>
      <dgm:spPr/>
    </dgm:pt>
    <dgm:pt modelId="{C9E66DC8-84A2-417E-BD50-868DF8680D1C}" type="pres">
      <dgm:prSet presAssocID="{D07B5D7C-9BC1-4DA8-8678-9947D9D93E66}" presName="bullet4a" presStyleLbl="node1" presStyleIdx="0" presStyleCnt="4"/>
      <dgm:spPr/>
    </dgm:pt>
    <dgm:pt modelId="{58126ED6-D9B5-41AC-BA16-6E89A04785A9}" type="pres">
      <dgm:prSet presAssocID="{D07B5D7C-9BC1-4DA8-8678-9947D9D93E66}" presName="textBox4a" presStyleLbl="revTx" presStyleIdx="0" presStyleCnt="4" custScaleX="118217" custLinFactNeighborX="-11573" custLinFactNeighborY="-39">
        <dgm:presLayoutVars>
          <dgm:bulletEnabled val="1"/>
        </dgm:presLayoutVars>
      </dgm:prSet>
      <dgm:spPr/>
      <dgm:t>
        <a:bodyPr/>
        <a:lstStyle/>
        <a:p>
          <a:endParaRPr lang="fr-FR"/>
        </a:p>
      </dgm:t>
    </dgm:pt>
    <dgm:pt modelId="{5A1C7741-89A2-44CC-8E2B-A86B94463BE8}" type="pres">
      <dgm:prSet presAssocID="{302F87E9-2CEA-4B79-8431-C827BD2BA17C}" presName="bullet4b" presStyleLbl="node1" presStyleIdx="1" presStyleCnt="4"/>
      <dgm:spPr/>
    </dgm:pt>
    <dgm:pt modelId="{75257396-65E8-4179-BC7F-F16D4A99F2A0}" type="pres">
      <dgm:prSet presAssocID="{302F87E9-2CEA-4B79-8431-C827BD2BA17C}" presName="textBox4b" presStyleLbl="revTx" presStyleIdx="1" presStyleCnt="4" custScaleX="81340" custScaleY="51374" custLinFactNeighborX="-3694" custLinFactNeighborY="-14619">
        <dgm:presLayoutVars>
          <dgm:bulletEnabled val="1"/>
        </dgm:presLayoutVars>
      </dgm:prSet>
      <dgm:spPr/>
      <dgm:t>
        <a:bodyPr/>
        <a:lstStyle/>
        <a:p>
          <a:endParaRPr lang="fr-FR"/>
        </a:p>
      </dgm:t>
    </dgm:pt>
    <dgm:pt modelId="{83275973-E422-40CB-B293-EB9709094C1C}" type="pres">
      <dgm:prSet presAssocID="{CF75CA55-4F34-4208-83F6-CEF282CF6495}" presName="bullet4c" presStyleLbl="node1" presStyleIdx="2" presStyleCnt="4"/>
      <dgm:spPr/>
    </dgm:pt>
    <dgm:pt modelId="{DC13A701-628F-4A9E-92A0-0867B7E55804}" type="pres">
      <dgm:prSet presAssocID="{CF75CA55-4F34-4208-83F6-CEF282CF6495}" presName="textBox4c" presStyleLbl="revTx" presStyleIdx="2" presStyleCnt="4" custScaleX="84676" custScaleY="110275" custLinFactNeighborX="0" custLinFactNeighborY="2400">
        <dgm:presLayoutVars>
          <dgm:bulletEnabled val="1"/>
        </dgm:presLayoutVars>
      </dgm:prSet>
      <dgm:spPr/>
      <dgm:t>
        <a:bodyPr/>
        <a:lstStyle/>
        <a:p>
          <a:endParaRPr lang="fr-FR"/>
        </a:p>
      </dgm:t>
    </dgm:pt>
    <dgm:pt modelId="{89B5B151-2937-48AA-A65B-4ED2CC3C6D5C}" type="pres">
      <dgm:prSet presAssocID="{D2214659-314F-4BE5-B888-3DA030B44A14}" presName="bullet4d" presStyleLbl="node1" presStyleIdx="3" presStyleCnt="4"/>
      <dgm:spPr/>
    </dgm:pt>
    <dgm:pt modelId="{2B87C557-49A5-4988-9D28-E520D8A2743E}" type="pres">
      <dgm:prSet presAssocID="{D2214659-314F-4BE5-B888-3DA030B44A14}" presName="textBox4d" presStyleLbl="revTx" presStyleIdx="3" presStyleCnt="4" custScaleX="93150" custLinFactNeighborX="15159" custLinFactNeighborY="-1835">
        <dgm:presLayoutVars>
          <dgm:bulletEnabled val="1"/>
        </dgm:presLayoutVars>
      </dgm:prSet>
      <dgm:spPr/>
      <dgm:t>
        <a:bodyPr/>
        <a:lstStyle/>
        <a:p>
          <a:endParaRPr lang="fr-FR"/>
        </a:p>
      </dgm:t>
    </dgm:pt>
  </dgm:ptLst>
  <dgm:cxnLst>
    <dgm:cxn modelId="{2776D421-5A17-4C41-8173-2497F86A4842}" srcId="{5F2D4E34-79B9-4FC6-875F-568466204CEA}" destId="{D2214659-314F-4BE5-B888-3DA030B44A14}" srcOrd="3" destOrd="0" parTransId="{C4EBC0F4-6CBB-4E47-AD96-D88B529E7F33}" sibTransId="{16A6E51C-4A82-4A2F-A9E8-75C1D027FC6A}"/>
    <dgm:cxn modelId="{7DF536F0-96E3-47ED-90F7-DB21040798C2}" type="presOf" srcId="{302F87E9-2CEA-4B79-8431-C827BD2BA17C}" destId="{75257396-65E8-4179-BC7F-F16D4A99F2A0}" srcOrd="0" destOrd="0" presId="urn:microsoft.com/office/officeart/2005/8/layout/arrow2"/>
    <dgm:cxn modelId="{BCE68462-F061-4206-9391-B76E4E7D5D2B}" type="presOf" srcId="{CF75CA55-4F34-4208-83F6-CEF282CF6495}" destId="{DC13A701-628F-4A9E-92A0-0867B7E55804}" srcOrd="0" destOrd="0" presId="urn:microsoft.com/office/officeart/2005/8/layout/arrow2"/>
    <dgm:cxn modelId="{B7719C9C-EAD0-47AC-A998-B46C3D0A994E}" srcId="{5F2D4E34-79B9-4FC6-875F-568466204CEA}" destId="{CF75CA55-4F34-4208-83F6-CEF282CF6495}" srcOrd="2" destOrd="0" parTransId="{D8A2126D-83D9-4380-9338-0FFDF877212E}" sibTransId="{C770113A-431E-4AF5-B64B-A1AD1AF16BC7}"/>
    <dgm:cxn modelId="{E2BE4DC3-4BBD-4862-BCDD-78F828E4FB5E}" type="presOf" srcId="{D2214659-314F-4BE5-B888-3DA030B44A14}" destId="{2B87C557-49A5-4988-9D28-E520D8A2743E}" srcOrd="0" destOrd="0" presId="urn:microsoft.com/office/officeart/2005/8/layout/arrow2"/>
    <dgm:cxn modelId="{2E7B6909-573A-43AA-AFD2-9D7E97CE015E}" srcId="{5F2D4E34-79B9-4FC6-875F-568466204CEA}" destId="{D07B5D7C-9BC1-4DA8-8678-9947D9D93E66}" srcOrd="0" destOrd="0" parTransId="{71ADA429-6FD5-4289-99D6-4E303496351B}" sibTransId="{15CF2E51-4A3B-403B-901F-B0CF4DB62E8D}"/>
    <dgm:cxn modelId="{222DFD6F-81D1-4513-A3B0-AAB49098038F}" srcId="{5F2D4E34-79B9-4FC6-875F-568466204CEA}" destId="{302F87E9-2CEA-4B79-8431-C827BD2BA17C}" srcOrd="1" destOrd="0" parTransId="{9CFAED76-60FB-4521-9E9D-4B76A60C6617}" sibTransId="{EC6814B6-D3CB-4893-AD97-1415C27442BC}"/>
    <dgm:cxn modelId="{DFD6F6B4-F23E-4381-A0D6-C2F6C5790AB5}" type="presOf" srcId="{D07B5D7C-9BC1-4DA8-8678-9947D9D93E66}" destId="{58126ED6-D9B5-41AC-BA16-6E89A04785A9}" srcOrd="0" destOrd="0" presId="urn:microsoft.com/office/officeart/2005/8/layout/arrow2"/>
    <dgm:cxn modelId="{E5F19F3B-FF67-4C09-9602-A0379BD3A555}" type="presOf" srcId="{5F2D4E34-79B9-4FC6-875F-568466204CEA}" destId="{DA3B7F8D-779C-4918-85AB-C3CBB71C2876}" srcOrd="0" destOrd="0" presId="urn:microsoft.com/office/officeart/2005/8/layout/arrow2"/>
    <dgm:cxn modelId="{2D4E82E0-75FE-4D68-84C4-FE82A3F569A3}" type="presParOf" srcId="{DA3B7F8D-779C-4918-85AB-C3CBB71C2876}" destId="{F1CA7E48-23CD-4F56-B9C1-8E8E188FC124}" srcOrd="0" destOrd="0" presId="urn:microsoft.com/office/officeart/2005/8/layout/arrow2"/>
    <dgm:cxn modelId="{2F590E0B-7FE4-40A7-AE74-42F032F5B0C8}" type="presParOf" srcId="{DA3B7F8D-779C-4918-85AB-C3CBB71C2876}" destId="{BD553080-4414-41BD-87C2-3FD18B9F6075}" srcOrd="1" destOrd="0" presId="urn:microsoft.com/office/officeart/2005/8/layout/arrow2"/>
    <dgm:cxn modelId="{B1609DE7-7ED0-484F-A26D-BC8248B9F0DD}" type="presParOf" srcId="{BD553080-4414-41BD-87C2-3FD18B9F6075}" destId="{C9E66DC8-84A2-417E-BD50-868DF8680D1C}" srcOrd="0" destOrd="0" presId="urn:microsoft.com/office/officeart/2005/8/layout/arrow2"/>
    <dgm:cxn modelId="{4583466E-F370-47CC-B381-3461A2932BC8}" type="presParOf" srcId="{BD553080-4414-41BD-87C2-3FD18B9F6075}" destId="{58126ED6-D9B5-41AC-BA16-6E89A04785A9}" srcOrd="1" destOrd="0" presId="urn:microsoft.com/office/officeart/2005/8/layout/arrow2"/>
    <dgm:cxn modelId="{E993F2B7-6F99-4BAD-A698-90EF5D0C30E2}" type="presParOf" srcId="{BD553080-4414-41BD-87C2-3FD18B9F6075}" destId="{5A1C7741-89A2-44CC-8E2B-A86B94463BE8}" srcOrd="2" destOrd="0" presId="urn:microsoft.com/office/officeart/2005/8/layout/arrow2"/>
    <dgm:cxn modelId="{60A63E1C-E1B3-4B48-8F69-1E1F685D333B}" type="presParOf" srcId="{BD553080-4414-41BD-87C2-3FD18B9F6075}" destId="{75257396-65E8-4179-BC7F-F16D4A99F2A0}" srcOrd="3" destOrd="0" presId="urn:microsoft.com/office/officeart/2005/8/layout/arrow2"/>
    <dgm:cxn modelId="{6FE64D94-3376-4CBE-BBF5-9A11C7567E2E}" type="presParOf" srcId="{BD553080-4414-41BD-87C2-3FD18B9F6075}" destId="{83275973-E422-40CB-B293-EB9709094C1C}" srcOrd="4" destOrd="0" presId="urn:microsoft.com/office/officeart/2005/8/layout/arrow2"/>
    <dgm:cxn modelId="{BE969DB8-CBAF-4A45-8CFD-E42173CBC8A9}" type="presParOf" srcId="{BD553080-4414-41BD-87C2-3FD18B9F6075}" destId="{DC13A701-628F-4A9E-92A0-0867B7E55804}" srcOrd="5" destOrd="0" presId="urn:microsoft.com/office/officeart/2005/8/layout/arrow2"/>
    <dgm:cxn modelId="{E2E29F79-477A-4AE6-89EA-BB8E300807F3}" type="presParOf" srcId="{BD553080-4414-41BD-87C2-3FD18B9F6075}" destId="{89B5B151-2937-48AA-A65B-4ED2CC3C6D5C}" srcOrd="6" destOrd="0" presId="urn:microsoft.com/office/officeart/2005/8/layout/arrow2"/>
    <dgm:cxn modelId="{1DEF5313-5824-4727-B6FC-3FB3767C99CF}" type="presParOf" srcId="{BD553080-4414-41BD-87C2-3FD18B9F6075}" destId="{2B87C557-49A5-4988-9D28-E520D8A2743E}" srcOrd="7"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A8E1CA-67AF-4B07-AB1D-63F69868A526}"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fr-FR"/>
        </a:p>
      </dgm:t>
    </dgm:pt>
    <dgm:pt modelId="{87AFBA23-0D21-4210-8A43-515AA1CBE3E6}">
      <dgm:prSet phldrT="[Texte]"/>
      <dgm:spPr/>
      <dgm:t>
        <a:bodyPr/>
        <a:lstStyle/>
        <a:p>
          <a:pPr rtl="1"/>
          <a:r>
            <a:rPr lang="ar-SA" smtClean="0"/>
            <a:t>السياق</a:t>
          </a:r>
          <a:r>
            <a:rPr lang="ar-MA" smtClean="0"/>
            <a:t> العام</a:t>
          </a:r>
          <a:endParaRPr lang="fr-FR"/>
        </a:p>
      </dgm:t>
    </dgm:pt>
    <dgm:pt modelId="{C7BDA62C-526A-45E9-8B46-5F22386E6A85}" type="parTrans" cxnId="{57B3CFAD-3ADB-4E2C-86C7-E8A1987546A5}">
      <dgm:prSet/>
      <dgm:spPr/>
      <dgm:t>
        <a:bodyPr/>
        <a:lstStyle/>
        <a:p>
          <a:endParaRPr lang="fr-FR"/>
        </a:p>
      </dgm:t>
    </dgm:pt>
    <dgm:pt modelId="{96207A96-F220-446C-89F2-B4274802ED6E}" type="sibTrans" cxnId="{57B3CFAD-3ADB-4E2C-86C7-E8A1987546A5}">
      <dgm:prSet/>
      <dgm:spPr/>
      <dgm:t>
        <a:bodyPr/>
        <a:lstStyle/>
        <a:p>
          <a:endParaRPr lang="fr-FR"/>
        </a:p>
      </dgm:t>
    </dgm:pt>
    <dgm:pt modelId="{7FDDEB44-E2DB-4595-83BC-D07425ECA421}">
      <dgm:prSet/>
      <dgm:spPr/>
      <dgm:t>
        <a:bodyPr/>
        <a:lstStyle/>
        <a:p>
          <a:pPr rtl="1"/>
          <a:r>
            <a:rPr lang="ar-MA" dirty="0" smtClean="0"/>
            <a:t>المبادئ الموجهة و الأهداف العامة  </a:t>
          </a:r>
          <a:endParaRPr lang="ar-SA" dirty="0" smtClean="0"/>
        </a:p>
      </dgm:t>
    </dgm:pt>
    <dgm:pt modelId="{F89A80E1-3458-478A-9765-D43BB26561D0}" type="parTrans" cxnId="{4EEB87E2-BFDF-4329-BBDF-EE04CDF63A5C}">
      <dgm:prSet/>
      <dgm:spPr/>
      <dgm:t>
        <a:bodyPr/>
        <a:lstStyle/>
        <a:p>
          <a:endParaRPr lang="fr-FR"/>
        </a:p>
      </dgm:t>
    </dgm:pt>
    <dgm:pt modelId="{51AB0FD1-0243-4C4D-ACE5-56F984615F53}" type="sibTrans" cxnId="{4EEB87E2-BFDF-4329-BBDF-EE04CDF63A5C}">
      <dgm:prSet/>
      <dgm:spPr/>
      <dgm:t>
        <a:bodyPr/>
        <a:lstStyle/>
        <a:p>
          <a:endParaRPr lang="fr-FR"/>
        </a:p>
      </dgm:t>
    </dgm:pt>
    <dgm:pt modelId="{E3CF0BC2-A59F-4F97-B5F8-12F3AE6AA8AB}">
      <dgm:prSet/>
      <dgm:spPr/>
      <dgm:t>
        <a:bodyPr/>
        <a:lstStyle/>
        <a:p>
          <a:pPr rtl="1"/>
          <a:r>
            <a:rPr lang="ar-MA" dirty="0" smtClean="0"/>
            <a:t>خصائص منظومة مسار</a:t>
          </a:r>
        </a:p>
      </dgm:t>
    </dgm:pt>
    <dgm:pt modelId="{783568F1-187D-4AD3-BC76-DB733BFC39FC}" type="parTrans" cxnId="{7F89C4B3-34ED-4822-8B6B-94D35C7E3A58}">
      <dgm:prSet/>
      <dgm:spPr/>
      <dgm:t>
        <a:bodyPr/>
        <a:lstStyle/>
        <a:p>
          <a:endParaRPr lang="fr-FR"/>
        </a:p>
      </dgm:t>
    </dgm:pt>
    <dgm:pt modelId="{76AC83C7-F1D6-4034-899E-A512C229C5C8}" type="sibTrans" cxnId="{7F89C4B3-34ED-4822-8B6B-94D35C7E3A58}">
      <dgm:prSet/>
      <dgm:spPr/>
      <dgm:t>
        <a:bodyPr/>
        <a:lstStyle/>
        <a:p>
          <a:endParaRPr lang="fr-FR"/>
        </a:p>
      </dgm:t>
    </dgm:pt>
    <dgm:pt modelId="{8A82AD79-E55A-4F22-83D7-9B2514F25605}">
      <dgm:prSet/>
      <dgm:spPr/>
      <dgm:t>
        <a:bodyPr/>
        <a:lstStyle/>
        <a:p>
          <a:pPr rtl="1"/>
          <a:r>
            <a:rPr lang="ar-MA" smtClean="0"/>
            <a:t>مراحل التطوير</a:t>
          </a:r>
          <a:endParaRPr lang="ar-MA" dirty="0" smtClean="0"/>
        </a:p>
      </dgm:t>
    </dgm:pt>
    <dgm:pt modelId="{631C86CF-BF8E-45A3-A4CD-2743228D205B}" type="parTrans" cxnId="{25C18A0D-4F4B-41BA-9BD8-1FF47DBAA135}">
      <dgm:prSet/>
      <dgm:spPr/>
      <dgm:t>
        <a:bodyPr/>
        <a:lstStyle/>
        <a:p>
          <a:endParaRPr lang="fr-FR"/>
        </a:p>
      </dgm:t>
    </dgm:pt>
    <dgm:pt modelId="{AB98C55A-0F24-4ECE-993D-AB3EC1E43CE5}" type="sibTrans" cxnId="{25C18A0D-4F4B-41BA-9BD8-1FF47DBAA135}">
      <dgm:prSet/>
      <dgm:spPr/>
      <dgm:t>
        <a:bodyPr/>
        <a:lstStyle/>
        <a:p>
          <a:endParaRPr lang="fr-FR"/>
        </a:p>
      </dgm:t>
    </dgm:pt>
    <dgm:pt modelId="{70A110EA-0EE0-4902-A7B7-07D8791C7735}">
      <dgm:prSet/>
      <dgm:spPr/>
      <dgm:t>
        <a:bodyPr/>
        <a:lstStyle/>
        <a:p>
          <a:pPr rtl="1"/>
          <a:r>
            <a:rPr lang="ar-SA" dirty="0" smtClean="0"/>
            <a:t>تنظيم</a:t>
          </a:r>
          <a:r>
            <a:rPr lang="fr-FR" dirty="0" smtClean="0"/>
            <a:t> </a:t>
          </a:r>
          <a:r>
            <a:rPr lang="ar-MA" dirty="0" smtClean="0"/>
            <a:t>المشروع</a:t>
          </a:r>
          <a:r>
            <a:rPr lang="ar-SA" dirty="0" smtClean="0"/>
            <a:t> </a:t>
          </a:r>
          <a:endParaRPr lang="ar-MA" dirty="0" smtClean="0"/>
        </a:p>
      </dgm:t>
    </dgm:pt>
    <dgm:pt modelId="{7262AE12-C1CB-4025-B0B2-33497B5DF9DE}" type="parTrans" cxnId="{D137D28B-268A-499A-9951-0AC58BB446F4}">
      <dgm:prSet/>
      <dgm:spPr/>
      <dgm:t>
        <a:bodyPr/>
        <a:lstStyle/>
        <a:p>
          <a:endParaRPr lang="fr-FR"/>
        </a:p>
      </dgm:t>
    </dgm:pt>
    <dgm:pt modelId="{F08B805A-15D5-4F1E-8148-F0361C79A014}" type="sibTrans" cxnId="{D137D28B-268A-499A-9951-0AC58BB446F4}">
      <dgm:prSet/>
      <dgm:spPr/>
      <dgm:t>
        <a:bodyPr/>
        <a:lstStyle/>
        <a:p>
          <a:endParaRPr lang="fr-FR"/>
        </a:p>
      </dgm:t>
    </dgm:pt>
    <dgm:pt modelId="{3AEA6551-B317-4688-BF63-006B4BC63012}">
      <dgm:prSet/>
      <dgm:spPr/>
      <dgm:t>
        <a:bodyPr/>
        <a:lstStyle/>
        <a:p>
          <a:pPr rtl="1"/>
          <a:r>
            <a:rPr lang="ar-MA" dirty="0" smtClean="0"/>
            <a:t>مخطط التعميم</a:t>
          </a:r>
          <a:endParaRPr lang="ar-SA" dirty="0"/>
        </a:p>
      </dgm:t>
    </dgm:pt>
    <dgm:pt modelId="{1B4DA741-E4E7-4E67-86BB-76FDC2BC8801}" type="parTrans" cxnId="{1EE209AC-5C3C-4ACB-8CA0-AFC3CCC04073}">
      <dgm:prSet/>
      <dgm:spPr/>
      <dgm:t>
        <a:bodyPr/>
        <a:lstStyle/>
        <a:p>
          <a:endParaRPr lang="fr-FR"/>
        </a:p>
      </dgm:t>
    </dgm:pt>
    <dgm:pt modelId="{79C611E8-4A46-4CC1-B0C9-2EB55CB484B6}" type="sibTrans" cxnId="{1EE209AC-5C3C-4ACB-8CA0-AFC3CCC04073}">
      <dgm:prSet/>
      <dgm:spPr/>
      <dgm:t>
        <a:bodyPr/>
        <a:lstStyle/>
        <a:p>
          <a:endParaRPr lang="fr-FR"/>
        </a:p>
      </dgm:t>
    </dgm:pt>
    <dgm:pt modelId="{70E1AACE-9FF9-4E20-8FAB-911BCF2391BD}" type="pres">
      <dgm:prSet presAssocID="{EBA8E1CA-67AF-4B07-AB1D-63F69868A526}" presName="Name0" presStyleCnt="0">
        <dgm:presLayoutVars>
          <dgm:chMax val="7"/>
          <dgm:chPref val="7"/>
          <dgm:dir val="rev"/>
        </dgm:presLayoutVars>
      </dgm:prSet>
      <dgm:spPr/>
      <dgm:t>
        <a:bodyPr/>
        <a:lstStyle/>
        <a:p>
          <a:endParaRPr lang="fr-FR"/>
        </a:p>
      </dgm:t>
    </dgm:pt>
    <dgm:pt modelId="{555F1D4F-BBC6-4EEF-A428-34EA1536C998}" type="pres">
      <dgm:prSet presAssocID="{EBA8E1CA-67AF-4B07-AB1D-63F69868A526}" presName="Name1" presStyleCnt="0"/>
      <dgm:spPr/>
    </dgm:pt>
    <dgm:pt modelId="{196996A3-41B3-41C9-8829-4AF2C3E55C53}" type="pres">
      <dgm:prSet presAssocID="{EBA8E1CA-67AF-4B07-AB1D-63F69868A526}" presName="cycle" presStyleCnt="0"/>
      <dgm:spPr/>
    </dgm:pt>
    <dgm:pt modelId="{8CB41018-9789-4734-A227-832AAA1F9B6F}" type="pres">
      <dgm:prSet presAssocID="{EBA8E1CA-67AF-4B07-AB1D-63F69868A526}" presName="srcNode" presStyleLbl="node1" presStyleIdx="0" presStyleCnt="6"/>
      <dgm:spPr/>
    </dgm:pt>
    <dgm:pt modelId="{101855F0-C97A-48C2-B081-66BE6D439AFF}" type="pres">
      <dgm:prSet presAssocID="{EBA8E1CA-67AF-4B07-AB1D-63F69868A526}" presName="conn" presStyleLbl="parChTrans1D2" presStyleIdx="0" presStyleCnt="1"/>
      <dgm:spPr/>
      <dgm:t>
        <a:bodyPr/>
        <a:lstStyle/>
        <a:p>
          <a:endParaRPr lang="fr-FR"/>
        </a:p>
      </dgm:t>
    </dgm:pt>
    <dgm:pt modelId="{8B41804C-D03E-4F66-94DE-12697C7ADF3E}" type="pres">
      <dgm:prSet presAssocID="{EBA8E1CA-67AF-4B07-AB1D-63F69868A526}" presName="extraNode" presStyleLbl="node1" presStyleIdx="0" presStyleCnt="6"/>
      <dgm:spPr/>
    </dgm:pt>
    <dgm:pt modelId="{5AC2009E-A735-4C6C-BB0B-BBA6B2B49D00}" type="pres">
      <dgm:prSet presAssocID="{EBA8E1CA-67AF-4B07-AB1D-63F69868A526}" presName="dstNode" presStyleLbl="node1" presStyleIdx="0" presStyleCnt="6"/>
      <dgm:spPr/>
    </dgm:pt>
    <dgm:pt modelId="{9715726D-4144-48B1-AF62-64438DB44EAB}" type="pres">
      <dgm:prSet presAssocID="{87AFBA23-0D21-4210-8A43-515AA1CBE3E6}" presName="text_1" presStyleLbl="node1" presStyleIdx="0" presStyleCnt="6">
        <dgm:presLayoutVars>
          <dgm:bulletEnabled val="1"/>
        </dgm:presLayoutVars>
      </dgm:prSet>
      <dgm:spPr/>
      <dgm:t>
        <a:bodyPr/>
        <a:lstStyle/>
        <a:p>
          <a:endParaRPr lang="fr-FR"/>
        </a:p>
      </dgm:t>
    </dgm:pt>
    <dgm:pt modelId="{4A8663CA-0583-4D67-9EDD-77E0BCF2B839}" type="pres">
      <dgm:prSet presAssocID="{87AFBA23-0D21-4210-8A43-515AA1CBE3E6}" presName="accent_1" presStyleCnt="0"/>
      <dgm:spPr/>
    </dgm:pt>
    <dgm:pt modelId="{1E57611E-4E3B-48AE-9134-0E43B37E9858}" type="pres">
      <dgm:prSet presAssocID="{87AFBA23-0D21-4210-8A43-515AA1CBE3E6}" presName="accentRepeatNode" presStyleLbl="solidFgAcc1" presStyleIdx="0" presStyleCnt="6"/>
      <dgm:spPr/>
      <dgm:t>
        <a:bodyPr/>
        <a:lstStyle/>
        <a:p>
          <a:endParaRPr lang="fr-FR"/>
        </a:p>
      </dgm:t>
    </dgm:pt>
    <dgm:pt modelId="{BFA44E3C-7C00-4849-A707-8D56AA484137}" type="pres">
      <dgm:prSet presAssocID="{7FDDEB44-E2DB-4595-83BC-D07425ECA421}" presName="text_2" presStyleLbl="node1" presStyleIdx="1" presStyleCnt="6">
        <dgm:presLayoutVars>
          <dgm:bulletEnabled val="1"/>
        </dgm:presLayoutVars>
      </dgm:prSet>
      <dgm:spPr/>
      <dgm:t>
        <a:bodyPr/>
        <a:lstStyle/>
        <a:p>
          <a:endParaRPr lang="fr-FR"/>
        </a:p>
      </dgm:t>
    </dgm:pt>
    <dgm:pt modelId="{B7A7312F-E7F8-4BEA-A3D9-E35C21FA1D27}" type="pres">
      <dgm:prSet presAssocID="{7FDDEB44-E2DB-4595-83BC-D07425ECA421}" presName="accent_2" presStyleCnt="0"/>
      <dgm:spPr/>
    </dgm:pt>
    <dgm:pt modelId="{BD1D9955-EEAD-4BCE-821B-BB064234AA10}" type="pres">
      <dgm:prSet presAssocID="{7FDDEB44-E2DB-4595-83BC-D07425ECA421}" presName="accentRepeatNode" presStyleLbl="solidFgAcc1" presStyleIdx="1" presStyleCnt="6"/>
      <dgm:spPr/>
      <dgm:t>
        <a:bodyPr/>
        <a:lstStyle/>
        <a:p>
          <a:endParaRPr lang="fr-FR"/>
        </a:p>
      </dgm:t>
    </dgm:pt>
    <dgm:pt modelId="{92EE7F60-4B55-4362-AD89-AB0FB8AEA6A4}" type="pres">
      <dgm:prSet presAssocID="{E3CF0BC2-A59F-4F97-B5F8-12F3AE6AA8AB}" presName="text_3" presStyleLbl="node1" presStyleIdx="2" presStyleCnt="6">
        <dgm:presLayoutVars>
          <dgm:bulletEnabled val="1"/>
        </dgm:presLayoutVars>
      </dgm:prSet>
      <dgm:spPr/>
      <dgm:t>
        <a:bodyPr/>
        <a:lstStyle/>
        <a:p>
          <a:endParaRPr lang="fr-FR"/>
        </a:p>
      </dgm:t>
    </dgm:pt>
    <dgm:pt modelId="{5E26F3FE-7818-41F0-B0B8-06BEA628457C}" type="pres">
      <dgm:prSet presAssocID="{E3CF0BC2-A59F-4F97-B5F8-12F3AE6AA8AB}" presName="accent_3" presStyleCnt="0"/>
      <dgm:spPr/>
    </dgm:pt>
    <dgm:pt modelId="{81379D86-BFB4-45FC-933C-703B1FDD26EB}" type="pres">
      <dgm:prSet presAssocID="{E3CF0BC2-A59F-4F97-B5F8-12F3AE6AA8AB}" presName="accentRepeatNode" presStyleLbl="solidFgAcc1" presStyleIdx="2" presStyleCnt="6"/>
      <dgm:spPr/>
    </dgm:pt>
    <dgm:pt modelId="{D4252FB7-F13B-46C8-9C27-9F8B72C6AF66}" type="pres">
      <dgm:prSet presAssocID="{8A82AD79-E55A-4F22-83D7-9B2514F25605}" presName="text_4" presStyleLbl="node1" presStyleIdx="3" presStyleCnt="6">
        <dgm:presLayoutVars>
          <dgm:bulletEnabled val="1"/>
        </dgm:presLayoutVars>
      </dgm:prSet>
      <dgm:spPr/>
      <dgm:t>
        <a:bodyPr/>
        <a:lstStyle/>
        <a:p>
          <a:endParaRPr lang="fr-FR"/>
        </a:p>
      </dgm:t>
    </dgm:pt>
    <dgm:pt modelId="{50122DED-DA13-4281-9FE1-18499FD99BB6}" type="pres">
      <dgm:prSet presAssocID="{8A82AD79-E55A-4F22-83D7-9B2514F25605}" presName="accent_4" presStyleCnt="0"/>
      <dgm:spPr/>
    </dgm:pt>
    <dgm:pt modelId="{2964F49B-7F84-47F0-8A06-7A85E5AE0C96}" type="pres">
      <dgm:prSet presAssocID="{8A82AD79-E55A-4F22-83D7-9B2514F25605}" presName="accentRepeatNode" presStyleLbl="solidFgAcc1" presStyleIdx="3" presStyleCnt="6"/>
      <dgm:spPr/>
    </dgm:pt>
    <dgm:pt modelId="{AAFD5D31-8E71-4D29-86B9-50CB0BD9B375}" type="pres">
      <dgm:prSet presAssocID="{70A110EA-0EE0-4902-A7B7-07D8791C7735}" presName="text_5" presStyleLbl="node1" presStyleIdx="4" presStyleCnt="6">
        <dgm:presLayoutVars>
          <dgm:bulletEnabled val="1"/>
        </dgm:presLayoutVars>
      </dgm:prSet>
      <dgm:spPr/>
      <dgm:t>
        <a:bodyPr/>
        <a:lstStyle/>
        <a:p>
          <a:endParaRPr lang="fr-FR"/>
        </a:p>
      </dgm:t>
    </dgm:pt>
    <dgm:pt modelId="{1F26D000-041D-4180-859A-288275B092CE}" type="pres">
      <dgm:prSet presAssocID="{70A110EA-0EE0-4902-A7B7-07D8791C7735}" presName="accent_5" presStyleCnt="0"/>
      <dgm:spPr/>
    </dgm:pt>
    <dgm:pt modelId="{AE33F861-C3E9-474C-964D-326F96277B37}" type="pres">
      <dgm:prSet presAssocID="{70A110EA-0EE0-4902-A7B7-07D8791C7735}" presName="accentRepeatNode" presStyleLbl="solidFgAcc1" presStyleIdx="4" presStyleCnt="6"/>
      <dgm:spPr>
        <a:solidFill>
          <a:srgbClr val="FFC000"/>
        </a:solidFill>
      </dgm:spPr>
      <dgm:t>
        <a:bodyPr/>
        <a:lstStyle/>
        <a:p>
          <a:endParaRPr lang="fr-FR"/>
        </a:p>
      </dgm:t>
    </dgm:pt>
    <dgm:pt modelId="{62E4C1A5-A9F3-4DD0-8ADE-73DAD75BFB7C}" type="pres">
      <dgm:prSet presAssocID="{3AEA6551-B317-4688-BF63-006B4BC63012}" presName="text_6" presStyleLbl="node1" presStyleIdx="5" presStyleCnt="6">
        <dgm:presLayoutVars>
          <dgm:bulletEnabled val="1"/>
        </dgm:presLayoutVars>
      </dgm:prSet>
      <dgm:spPr/>
      <dgm:t>
        <a:bodyPr/>
        <a:lstStyle/>
        <a:p>
          <a:endParaRPr lang="fr-FR"/>
        </a:p>
      </dgm:t>
    </dgm:pt>
    <dgm:pt modelId="{E6261C36-9B00-4227-A210-587CE28FAAFB}" type="pres">
      <dgm:prSet presAssocID="{3AEA6551-B317-4688-BF63-006B4BC63012}" presName="accent_6" presStyleCnt="0"/>
      <dgm:spPr/>
    </dgm:pt>
    <dgm:pt modelId="{B59D45E3-8D8D-4F0D-BA9B-406BF6A19760}" type="pres">
      <dgm:prSet presAssocID="{3AEA6551-B317-4688-BF63-006B4BC63012}" presName="accentRepeatNode" presStyleLbl="solidFgAcc1" presStyleIdx="5" presStyleCnt="6"/>
      <dgm:spPr/>
    </dgm:pt>
  </dgm:ptLst>
  <dgm:cxnLst>
    <dgm:cxn modelId="{4EEB87E2-BFDF-4329-BBDF-EE04CDF63A5C}" srcId="{EBA8E1CA-67AF-4B07-AB1D-63F69868A526}" destId="{7FDDEB44-E2DB-4595-83BC-D07425ECA421}" srcOrd="1" destOrd="0" parTransId="{F89A80E1-3458-478A-9765-D43BB26561D0}" sibTransId="{51AB0FD1-0243-4C4D-ACE5-56F984615F53}"/>
    <dgm:cxn modelId="{25C18A0D-4F4B-41BA-9BD8-1FF47DBAA135}" srcId="{EBA8E1CA-67AF-4B07-AB1D-63F69868A526}" destId="{8A82AD79-E55A-4F22-83D7-9B2514F25605}" srcOrd="3" destOrd="0" parTransId="{631C86CF-BF8E-45A3-A4CD-2743228D205B}" sibTransId="{AB98C55A-0F24-4ECE-993D-AB3EC1E43CE5}"/>
    <dgm:cxn modelId="{62AABECB-C92E-43B6-91D0-0373EF1B6469}" type="presOf" srcId="{E3CF0BC2-A59F-4F97-B5F8-12F3AE6AA8AB}" destId="{92EE7F60-4B55-4362-AD89-AB0FB8AEA6A4}" srcOrd="0" destOrd="0" presId="urn:microsoft.com/office/officeart/2008/layout/VerticalCurvedList"/>
    <dgm:cxn modelId="{57B3CFAD-3ADB-4E2C-86C7-E8A1987546A5}" srcId="{EBA8E1CA-67AF-4B07-AB1D-63F69868A526}" destId="{87AFBA23-0D21-4210-8A43-515AA1CBE3E6}" srcOrd="0" destOrd="0" parTransId="{C7BDA62C-526A-45E9-8B46-5F22386E6A85}" sibTransId="{96207A96-F220-446C-89F2-B4274802ED6E}"/>
    <dgm:cxn modelId="{D137D28B-268A-499A-9951-0AC58BB446F4}" srcId="{EBA8E1CA-67AF-4B07-AB1D-63F69868A526}" destId="{70A110EA-0EE0-4902-A7B7-07D8791C7735}" srcOrd="4" destOrd="0" parTransId="{7262AE12-C1CB-4025-B0B2-33497B5DF9DE}" sibTransId="{F08B805A-15D5-4F1E-8148-F0361C79A014}"/>
    <dgm:cxn modelId="{A6BFBAB1-DA2B-4705-BFFA-FCC17684294F}" type="presOf" srcId="{70A110EA-0EE0-4902-A7B7-07D8791C7735}" destId="{AAFD5D31-8E71-4D29-86B9-50CB0BD9B375}" srcOrd="0" destOrd="0" presId="urn:microsoft.com/office/officeart/2008/layout/VerticalCurvedList"/>
    <dgm:cxn modelId="{1EE209AC-5C3C-4ACB-8CA0-AFC3CCC04073}" srcId="{EBA8E1CA-67AF-4B07-AB1D-63F69868A526}" destId="{3AEA6551-B317-4688-BF63-006B4BC63012}" srcOrd="5" destOrd="0" parTransId="{1B4DA741-E4E7-4E67-86BB-76FDC2BC8801}" sibTransId="{79C611E8-4A46-4CC1-B0C9-2EB55CB484B6}"/>
    <dgm:cxn modelId="{FC93D758-886F-41E3-A11A-8359E5C97293}" type="presOf" srcId="{87AFBA23-0D21-4210-8A43-515AA1CBE3E6}" destId="{9715726D-4144-48B1-AF62-64438DB44EAB}" srcOrd="0" destOrd="0" presId="urn:microsoft.com/office/officeart/2008/layout/VerticalCurvedList"/>
    <dgm:cxn modelId="{309E465E-9919-4F0F-A4F7-C96AC3663785}" type="presOf" srcId="{8A82AD79-E55A-4F22-83D7-9B2514F25605}" destId="{D4252FB7-F13B-46C8-9C27-9F8B72C6AF66}" srcOrd="0" destOrd="0" presId="urn:microsoft.com/office/officeart/2008/layout/VerticalCurvedList"/>
    <dgm:cxn modelId="{8B1C2F3D-673F-4F5F-A3D9-890C43CAC90F}" type="presOf" srcId="{96207A96-F220-446C-89F2-B4274802ED6E}" destId="{101855F0-C97A-48C2-B081-66BE6D439AFF}" srcOrd="0" destOrd="0" presId="urn:microsoft.com/office/officeart/2008/layout/VerticalCurvedList"/>
    <dgm:cxn modelId="{709A96E9-464A-4D49-9C81-6A77B4CBE341}" type="presOf" srcId="{7FDDEB44-E2DB-4595-83BC-D07425ECA421}" destId="{BFA44E3C-7C00-4849-A707-8D56AA484137}" srcOrd="0" destOrd="0" presId="urn:microsoft.com/office/officeart/2008/layout/VerticalCurvedList"/>
    <dgm:cxn modelId="{B0C250DA-2DA5-437C-B6F9-05F86F2ED4C9}" type="presOf" srcId="{3AEA6551-B317-4688-BF63-006B4BC63012}" destId="{62E4C1A5-A9F3-4DD0-8ADE-73DAD75BFB7C}" srcOrd="0" destOrd="0" presId="urn:microsoft.com/office/officeart/2008/layout/VerticalCurvedList"/>
    <dgm:cxn modelId="{E8F13421-7811-4EEE-82C5-3DBCF1DB1716}" type="presOf" srcId="{EBA8E1CA-67AF-4B07-AB1D-63F69868A526}" destId="{70E1AACE-9FF9-4E20-8FAB-911BCF2391BD}" srcOrd="0" destOrd="0" presId="urn:microsoft.com/office/officeart/2008/layout/VerticalCurvedList"/>
    <dgm:cxn modelId="{7F89C4B3-34ED-4822-8B6B-94D35C7E3A58}" srcId="{EBA8E1CA-67AF-4B07-AB1D-63F69868A526}" destId="{E3CF0BC2-A59F-4F97-B5F8-12F3AE6AA8AB}" srcOrd="2" destOrd="0" parTransId="{783568F1-187D-4AD3-BC76-DB733BFC39FC}" sibTransId="{76AC83C7-F1D6-4034-899E-A512C229C5C8}"/>
    <dgm:cxn modelId="{4C787290-B8DD-4650-A2B4-930B7686D7D2}" type="presParOf" srcId="{70E1AACE-9FF9-4E20-8FAB-911BCF2391BD}" destId="{555F1D4F-BBC6-4EEF-A428-34EA1536C998}" srcOrd="0" destOrd="0" presId="urn:microsoft.com/office/officeart/2008/layout/VerticalCurvedList"/>
    <dgm:cxn modelId="{9A434C2E-FAD5-42B4-94C7-6BF1F7DA7D39}" type="presParOf" srcId="{555F1D4F-BBC6-4EEF-A428-34EA1536C998}" destId="{196996A3-41B3-41C9-8829-4AF2C3E55C53}" srcOrd="0" destOrd="0" presId="urn:microsoft.com/office/officeart/2008/layout/VerticalCurvedList"/>
    <dgm:cxn modelId="{3F066D7E-FDFF-46EA-9EA8-E1030D51D719}" type="presParOf" srcId="{196996A3-41B3-41C9-8829-4AF2C3E55C53}" destId="{8CB41018-9789-4734-A227-832AAA1F9B6F}" srcOrd="0" destOrd="0" presId="urn:microsoft.com/office/officeart/2008/layout/VerticalCurvedList"/>
    <dgm:cxn modelId="{417C88C2-19E0-474C-BEF7-53F1B3355542}" type="presParOf" srcId="{196996A3-41B3-41C9-8829-4AF2C3E55C53}" destId="{101855F0-C97A-48C2-B081-66BE6D439AFF}" srcOrd="1" destOrd="0" presId="urn:microsoft.com/office/officeart/2008/layout/VerticalCurvedList"/>
    <dgm:cxn modelId="{FD8DA75F-3639-4845-96BC-64FB600DE792}" type="presParOf" srcId="{196996A3-41B3-41C9-8829-4AF2C3E55C53}" destId="{8B41804C-D03E-4F66-94DE-12697C7ADF3E}" srcOrd="2" destOrd="0" presId="urn:microsoft.com/office/officeart/2008/layout/VerticalCurvedList"/>
    <dgm:cxn modelId="{E56C03A4-7394-401C-A75A-E6C2435EA2FF}" type="presParOf" srcId="{196996A3-41B3-41C9-8829-4AF2C3E55C53}" destId="{5AC2009E-A735-4C6C-BB0B-BBA6B2B49D00}" srcOrd="3" destOrd="0" presId="urn:microsoft.com/office/officeart/2008/layout/VerticalCurvedList"/>
    <dgm:cxn modelId="{09250C12-B08F-4A19-A4E5-A7433145B759}" type="presParOf" srcId="{555F1D4F-BBC6-4EEF-A428-34EA1536C998}" destId="{9715726D-4144-48B1-AF62-64438DB44EAB}" srcOrd="1" destOrd="0" presId="urn:microsoft.com/office/officeart/2008/layout/VerticalCurvedList"/>
    <dgm:cxn modelId="{2612845C-62D6-4FB8-A412-6464A6EC0846}" type="presParOf" srcId="{555F1D4F-BBC6-4EEF-A428-34EA1536C998}" destId="{4A8663CA-0583-4D67-9EDD-77E0BCF2B839}" srcOrd="2" destOrd="0" presId="urn:microsoft.com/office/officeart/2008/layout/VerticalCurvedList"/>
    <dgm:cxn modelId="{8F8F6C49-7489-4747-979D-005032578D04}" type="presParOf" srcId="{4A8663CA-0583-4D67-9EDD-77E0BCF2B839}" destId="{1E57611E-4E3B-48AE-9134-0E43B37E9858}" srcOrd="0" destOrd="0" presId="urn:microsoft.com/office/officeart/2008/layout/VerticalCurvedList"/>
    <dgm:cxn modelId="{D2A1880C-B930-49B1-962B-F0674495AF32}" type="presParOf" srcId="{555F1D4F-BBC6-4EEF-A428-34EA1536C998}" destId="{BFA44E3C-7C00-4849-A707-8D56AA484137}" srcOrd="3" destOrd="0" presId="urn:microsoft.com/office/officeart/2008/layout/VerticalCurvedList"/>
    <dgm:cxn modelId="{BA6A5C52-AC95-471F-A3B1-33098CAA0A2A}" type="presParOf" srcId="{555F1D4F-BBC6-4EEF-A428-34EA1536C998}" destId="{B7A7312F-E7F8-4BEA-A3D9-E35C21FA1D27}" srcOrd="4" destOrd="0" presId="urn:microsoft.com/office/officeart/2008/layout/VerticalCurvedList"/>
    <dgm:cxn modelId="{43873C27-66FB-4F28-978E-6C4C8168F57A}" type="presParOf" srcId="{B7A7312F-E7F8-4BEA-A3D9-E35C21FA1D27}" destId="{BD1D9955-EEAD-4BCE-821B-BB064234AA10}" srcOrd="0" destOrd="0" presId="urn:microsoft.com/office/officeart/2008/layout/VerticalCurvedList"/>
    <dgm:cxn modelId="{31495B39-BE04-46D0-A36F-3C4878C30363}" type="presParOf" srcId="{555F1D4F-BBC6-4EEF-A428-34EA1536C998}" destId="{92EE7F60-4B55-4362-AD89-AB0FB8AEA6A4}" srcOrd="5" destOrd="0" presId="urn:microsoft.com/office/officeart/2008/layout/VerticalCurvedList"/>
    <dgm:cxn modelId="{9D3FAAF1-9E39-4E74-9265-6F6F377B6313}" type="presParOf" srcId="{555F1D4F-BBC6-4EEF-A428-34EA1536C998}" destId="{5E26F3FE-7818-41F0-B0B8-06BEA628457C}" srcOrd="6" destOrd="0" presId="urn:microsoft.com/office/officeart/2008/layout/VerticalCurvedList"/>
    <dgm:cxn modelId="{B4ED4782-7A94-4209-90C5-3DA54F833457}" type="presParOf" srcId="{5E26F3FE-7818-41F0-B0B8-06BEA628457C}" destId="{81379D86-BFB4-45FC-933C-703B1FDD26EB}" srcOrd="0" destOrd="0" presId="urn:microsoft.com/office/officeart/2008/layout/VerticalCurvedList"/>
    <dgm:cxn modelId="{DBC4E76D-9959-4DDE-9044-3843FA11AA22}" type="presParOf" srcId="{555F1D4F-BBC6-4EEF-A428-34EA1536C998}" destId="{D4252FB7-F13B-46C8-9C27-9F8B72C6AF66}" srcOrd="7" destOrd="0" presId="urn:microsoft.com/office/officeart/2008/layout/VerticalCurvedList"/>
    <dgm:cxn modelId="{D2A0CA5C-9AB0-4A4D-A2AE-880BF6ABFFC8}" type="presParOf" srcId="{555F1D4F-BBC6-4EEF-A428-34EA1536C998}" destId="{50122DED-DA13-4281-9FE1-18499FD99BB6}" srcOrd="8" destOrd="0" presId="urn:microsoft.com/office/officeart/2008/layout/VerticalCurvedList"/>
    <dgm:cxn modelId="{42FE2FFB-1A1B-4364-B5F8-72B2F40ABB25}" type="presParOf" srcId="{50122DED-DA13-4281-9FE1-18499FD99BB6}" destId="{2964F49B-7F84-47F0-8A06-7A85E5AE0C96}" srcOrd="0" destOrd="0" presId="urn:microsoft.com/office/officeart/2008/layout/VerticalCurvedList"/>
    <dgm:cxn modelId="{B910664A-9E7D-4BD7-ABA4-C6CF3C4AB0C4}" type="presParOf" srcId="{555F1D4F-BBC6-4EEF-A428-34EA1536C998}" destId="{AAFD5D31-8E71-4D29-86B9-50CB0BD9B375}" srcOrd="9" destOrd="0" presId="urn:microsoft.com/office/officeart/2008/layout/VerticalCurvedList"/>
    <dgm:cxn modelId="{A5FA9802-EFCB-479F-AB84-646DA3B70A26}" type="presParOf" srcId="{555F1D4F-BBC6-4EEF-A428-34EA1536C998}" destId="{1F26D000-041D-4180-859A-288275B092CE}" srcOrd="10" destOrd="0" presId="urn:microsoft.com/office/officeart/2008/layout/VerticalCurvedList"/>
    <dgm:cxn modelId="{408F2A09-4316-4099-A9B8-17FE267090C8}" type="presParOf" srcId="{1F26D000-041D-4180-859A-288275B092CE}" destId="{AE33F861-C3E9-474C-964D-326F96277B37}" srcOrd="0" destOrd="0" presId="urn:microsoft.com/office/officeart/2008/layout/VerticalCurvedList"/>
    <dgm:cxn modelId="{08019100-BB79-44E6-A995-DB3FAF4927B3}" type="presParOf" srcId="{555F1D4F-BBC6-4EEF-A428-34EA1536C998}" destId="{62E4C1A5-A9F3-4DD0-8ADE-73DAD75BFB7C}" srcOrd="11" destOrd="0" presId="urn:microsoft.com/office/officeart/2008/layout/VerticalCurvedList"/>
    <dgm:cxn modelId="{627E3B44-8751-404C-8FB3-76E3AFC48658}" type="presParOf" srcId="{555F1D4F-BBC6-4EEF-A428-34EA1536C998}" destId="{E6261C36-9B00-4227-A210-587CE28FAAFB}" srcOrd="12" destOrd="0" presId="urn:microsoft.com/office/officeart/2008/layout/VerticalCurvedList"/>
    <dgm:cxn modelId="{71E418D5-148C-4179-AB6A-8C5751A9ED22}" type="presParOf" srcId="{E6261C36-9B00-4227-A210-587CE28FAAFB}" destId="{B59D45E3-8D8D-4F0D-BA9B-406BF6A19760}"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C368B9F-FC54-488E-B3DF-340FD1C11EE4}"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fr-FR"/>
        </a:p>
      </dgm:t>
    </dgm:pt>
    <dgm:pt modelId="{EBCFBB35-BFB6-44E2-B998-3A041C2A80B1}">
      <dgm:prSet phldrT="[Texte]" custT="1"/>
      <dgm:spPr/>
      <dgm:t>
        <a:bodyPr/>
        <a:lstStyle/>
        <a:p>
          <a:r>
            <a:rPr lang="ar-SA" sz="2800" dirty="0" smtClean="0"/>
            <a:t>راعي المشروع</a:t>
          </a:r>
          <a:endParaRPr lang="fr-FR" sz="2800" dirty="0"/>
        </a:p>
      </dgm:t>
    </dgm:pt>
    <dgm:pt modelId="{DEBFAD6D-1F59-400F-8332-F2BA16A6AF03}" type="parTrans" cxnId="{0BF58212-9040-4FE2-87C2-083FF56F0C62}">
      <dgm:prSet/>
      <dgm:spPr/>
      <dgm:t>
        <a:bodyPr/>
        <a:lstStyle/>
        <a:p>
          <a:endParaRPr lang="fr-FR" sz="2400"/>
        </a:p>
      </dgm:t>
    </dgm:pt>
    <dgm:pt modelId="{9A3EF602-BE08-43BF-8FCC-CA15A58E0B02}" type="sibTrans" cxnId="{0BF58212-9040-4FE2-87C2-083FF56F0C62}">
      <dgm:prSet custT="1"/>
      <dgm:spPr/>
      <dgm:t>
        <a:bodyPr/>
        <a:lstStyle/>
        <a:p>
          <a:pPr algn="r"/>
          <a:r>
            <a:rPr lang="ar-MA" sz="1400" b="1" dirty="0" smtClean="0"/>
            <a:t>السيد </a:t>
          </a:r>
          <a:r>
            <a:rPr lang="ar-SA" sz="1400" b="1" dirty="0" smtClean="0"/>
            <a:t>الك</a:t>
          </a:r>
          <a:r>
            <a:rPr lang="ar-MA" sz="1400" b="1" dirty="0" smtClean="0"/>
            <a:t>ا</a:t>
          </a:r>
          <a:r>
            <a:rPr lang="ar-SA" sz="1400" b="1" dirty="0" smtClean="0"/>
            <a:t>تب العام</a:t>
          </a:r>
          <a:endParaRPr lang="fr-FR" sz="1400" b="1" dirty="0"/>
        </a:p>
      </dgm:t>
    </dgm:pt>
    <dgm:pt modelId="{03F06C6C-3821-4E2B-8970-99DABF997CDF}">
      <dgm:prSet phldrT="[Texte]" custT="1"/>
      <dgm:spPr/>
      <dgm:t>
        <a:bodyPr/>
        <a:lstStyle/>
        <a:p>
          <a:r>
            <a:rPr lang="ar-SA" sz="2800" dirty="0" smtClean="0"/>
            <a:t>لجنة القيادة</a:t>
          </a:r>
          <a:endParaRPr lang="fr-FR" sz="2800" dirty="0"/>
        </a:p>
      </dgm:t>
    </dgm:pt>
    <dgm:pt modelId="{0ADEBC5A-5EDF-44C2-9216-48F1584EAD52}" type="parTrans" cxnId="{27D5035A-A3E7-42C1-AF00-1B7B841328D2}">
      <dgm:prSet/>
      <dgm:spPr/>
      <dgm:t>
        <a:bodyPr/>
        <a:lstStyle/>
        <a:p>
          <a:endParaRPr lang="fr-FR" sz="2400"/>
        </a:p>
      </dgm:t>
    </dgm:pt>
    <dgm:pt modelId="{D20AD8E6-A0ED-4404-8B00-E92A7AE1494E}" type="sibTrans" cxnId="{27D5035A-A3E7-42C1-AF00-1B7B841328D2}">
      <dgm:prSet custT="1"/>
      <dgm:spPr/>
      <dgm: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b="1" dirty="0" smtClean="0"/>
            <a:t>كتابة عامة+ مديريات مركزية+ أكاديميات جهوية للتربية والتكوين +</a:t>
          </a:r>
          <a:r>
            <a:rPr lang="ar-MA" sz="1200" b="1" dirty="0" smtClean="0"/>
            <a:t> </a:t>
          </a:r>
          <a:r>
            <a:rPr lang="ar-SA" sz="1200" b="1" dirty="0" smtClean="0"/>
            <a:t>نيابات إقليمية</a:t>
          </a:r>
          <a:endParaRPr lang="fr-FR" sz="1200" b="1" dirty="0" smtClean="0"/>
        </a:p>
      </dgm:t>
    </dgm:pt>
    <dgm:pt modelId="{229BF520-4E6B-48D1-BFFB-9D5B76BF97CD}">
      <dgm:prSet phldrT="[Texte]" custT="1"/>
      <dgm:spPr/>
      <dgm:t>
        <a:bodyPr/>
        <a:lstStyle/>
        <a:p>
          <a:r>
            <a:rPr lang="ar-SA" sz="2800" dirty="0" smtClean="0"/>
            <a:t>لجنة التتبع</a:t>
          </a:r>
          <a:endParaRPr lang="fr-FR" sz="2800" dirty="0"/>
        </a:p>
      </dgm:t>
    </dgm:pt>
    <dgm:pt modelId="{19D3E853-63CA-4EBA-BF7B-B3D4C308BD13}" type="parTrans" cxnId="{9F5E36D7-FE3B-4245-A0A6-EFC09CA9628E}">
      <dgm:prSet/>
      <dgm:spPr/>
      <dgm:t>
        <a:bodyPr/>
        <a:lstStyle/>
        <a:p>
          <a:endParaRPr lang="fr-FR" sz="2400"/>
        </a:p>
      </dgm:t>
    </dgm:pt>
    <dgm:pt modelId="{345DEBB7-3EB6-4B89-8BC1-C449A5AAEFD8}" type="sibTrans" cxnId="{9F5E36D7-FE3B-4245-A0A6-EFC09CA9628E}">
      <dgm:prSet custT="1"/>
      <dgm:spPr/>
      <dgm:t>
        <a:bodyPr/>
        <a:lstStyle/>
        <a:p>
          <a:pPr algn="r" rtl="1"/>
          <a:r>
            <a:rPr lang="ar-SA" sz="1100" b="1" dirty="0" smtClean="0"/>
            <a:t>مديريات مركزية</a:t>
          </a:r>
          <a:r>
            <a:rPr lang="ar-MA" sz="1100" b="1" dirty="0" smtClean="0"/>
            <a:t> </a:t>
          </a:r>
          <a:r>
            <a:rPr lang="ar-SA" sz="1100" b="1" dirty="0" smtClean="0"/>
            <a:t>+ أكاديميات</a:t>
          </a:r>
          <a:endParaRPr lang="fr-FR" sz="1100" b="1" dirty="0" smtClean="0"/>
        </a:p>
        <a:p>
          <a:pPr algn="r" rtl="1"/>
          <a:r>
            <a:rPr lang="ar-SA" sz="1100" b="1" dirty="0" smtClean="0"/>
            <a:t>جهوية للتربية والتكوين +</a:t>
          </a:r>
          <a:r>
            <a:rPr lang="ar-MA" sz="1100" b="1" dirty="0" smtClean="0"/>
            <a:t> </a:t>
          </a:r>
          <a:r>
            <a:rPr lang="ar-SA" sz="1100" b="1" dirty="0" smtClean="0"/>
            <a:t>نيابات إقليمية</a:t>
          </a:r>
          <a:endParaRPr lang="fr-FR" sz="1100" b="1" dirty="0"/>
        </a:p>
      </dgm:t>
    </dgm:pt>
    <dgm:pt modelId="{6C07FAD9-3C7B-44FD-9640-C8CDFDAD8298}" type="pres">
      <dgm:prSet presAssocID="{DC368B9F-FC54-488E-B3DF-340FD1C11EE4}" presName="hierChild1" presStyleCnt="0">
        <dgm:presLayoutVars>
          <dgm:orgChart val="1"/>
          <dgm:chPref val="1"/>
          <dgm:dir/>
          <dgm:animOne val="branch"/>
          <dgm:animLvl val="lvl"/>
          <dgm:resizeHandles/>
        </dgm:presLayoutVars>
      </dgm:prSet>
      <dgm:spPr/>
      <dgm:t>
        <a:bodyPr/>
        <a:lstStyle/>
        <a:p>
          <a:endParaRPr lang="fr-FR"/>
        </a:p>
      </dgm:t>
    </dgm:pt>
    <dgm:pt modelId="{D1844999-CC32-46FA-AAD6-9AA74EAE0586}" type="pres">
      <dgm:prSet presAssocID="{EBCFBB35-BFB6-44E2-B998-3A041C2A80B1}" presName="hierRoot1" presStyleCnt="0">
        <dgm:presLayoutVars>
          <dgm:hierBranch val="init"/>
        </dgm:presLayoutVars>
      </dgm:prSet>
      <dgm:spPr/>
      <dgm:t>
        <a:bodyPr/>
        <a:lstStyle/>
        <a:p>
          <a:endParaRPr lang="fr-FR"/>
        </a:p>
      </dgm:t>
    </dgm:pt>
    <dgm:pt modelId="{DE8BAA43-8339-4D12-AAA7-C189DB6732ED}" type="pres">
      <dgm:prSet presAssocID="{EBCFBB35-BFB6-44E2-B998-3A041C2A80B1}" presName="rootComposite1" presStyleCnt="0"/>
      <dgm:spPr/>
      <dgm:t>
        <a:bodyPr/>
        <a:lstStyle/>
        <a:p>
          <a:endParaRPr lang="fr-FR"/>
        </a:p>
      </dgm:t>
    </dgm:pt>
    <dgm:pt modelId="{2FB7C996-BFC6-453E-88DC-46F6FDFF5A6C}" type="pres">
      <dgm:prSet presAssocID="{EBCFBB35-BFB6-44E2-B998-3A041C2A80B1}" presName="rootText1" presStyleLbl="node0" presStyleIdx="0" presStyleCnt="1" custScaleX="117177" custScaleY="60358" custLinFactNeighborX="-17603" custLinFactNeighborY="-14318">
        <dgm:presLayoutVars>
          <dgm:chMax/>
          <dgm:chPref val="3"/>
        </dgm:presLayoutVars>
      </dgm:prSet>
      <dgm:spPr/>
      <dgm:t>
        <a:bodyPr/>
        <a:lstStyle/>
        <a:p>
          <a:endParaRPr lang="fr-FR"/>
        </a:p>
      </dgm:t>
    </dgm:pt>
    <dgm:pt modelId="{55E96DBC-08F0-402C-B274-F295C7358D36}" type="pres">
      <dgm:prSet presAssocID="{EBCFBB35-BFB6-44E2-B998-3A041C2A80B1}" presName="titleText1" presStyleLbl="fgAcc0" presStyleIdx="0" presStyleCnt="1" custLinFactNeighborX="-14706">
        <dgm:presLayoutVars>
          <dgm:chMax val="0"/>
          <dgm:chPref val="0"/>
        </dgm:presLayoutVars>
      </dgm:prSet>
      <dgm:spPr/>
      <dgm:t>
        <a:bodyPr/>
        <a:lstStyle/>
        <a:p>
          <a:endParaRPr lang="fr-FR"/>
        </a:p>
      </dgm:t>
    </dgm:pt>
    <dgm:pt modelId="{8449AB65-F62C-4146-A449-4529AEDD8589}" type="pres">
      <dgm:prSet presAssocID="{EBCFBB35-BFB6-44E2-B998-3A041C2A80B1}" presName="rootConnector1" presStyleLbl="node1" presStyleIdx="0" presStyleCnt="2"/>
      <dgm:spPr/>
      <dgm:t>
        <a:bodyPr/>
        <a:lstStyle/>
        <a:p>
          <a:endParaRPr lang="fr-FR"/>
        </a:p>
      </dgm:t>
    </dgm:pt>
    <dgm:pt modelId="{D1DAA0B4-822F-4684-886C-E82D59B18517}" type="pres">
      <dgm:prSet presAssocID="{EBCFBB35-BFB6-44E2-B998-3A041C2A80B1}" presName="hierChild2" presStyleCnt="0"/>
      <dgm:spPr/>
      <dgm:t>
        <a:bodyPr/>
        <a:lstStyle/>
        <a:p>
          <a:endParaRPr lang="fr-FR"/>
        </a:p>
      </dgm:t>
    </dgm:pt>
    <dgm:pt modelId="{0DDC6CA9-19C4-4297-9E3B-AEC798BC2565}" type="pres">
      <dgm:prSet presAssocID="{0ADEBC5A-5EDF-44C2-9216-48F1584EAD52}" presName="Name37" presStyleLbl="parChTrans1D2" presStyleIdx="0" presStyleCnt="1"/>
      <dgm:spPr/>
      <dgm:t>
        <a:bodyPr/>
        <a:lstStyle/>
        <a:p>
          <a:endParaRPr lang="fr-FR"/>
        </a:p>
      </dgm:t>
    </dgm:pt>
    <dgm:pt modelId="{6AC0646C-ED16-4B51-B22C-9F2E1C88F032}" type="pres">
      <dgm:prSet presAssocID="{03F06C6C-3821-4E2B-8970-99DABF997CDF}" presName="hierRoot2" presStyleCnt="0">
        <dgm:presLayoutVars>
          <dgm:hierBranch val="init"/>
        </dgm:presLayoutVars>
      </dgm:prSet>
      <dgm:spPr/>
      <dgm:t>
        <a:bodyPr/>
        <a:lstStyle/>
        <a:p>
          <a:endParaRPr lang="fr-FR"/>
        </a:p>
      </dgm:t>
    </dgm:pt>
    <dgm:pt modelId="{79E99F8E-739A-4917-969E-3CC60A146701}" type="pres">
      <dgm:prSet presAssocID="{03F06C6C-3821-4E2B-8970-99DABF997CDF}" presName="rootComposite" presStyleCnt="0"/>
      <dgm:spPr/>
      <dgm:t>
        <a:bodyPr/>
        <a:lstStyle/>
        <a:p>
          <a:endParaRPr lang="fr-FR"/>
        </a:p>
      </dgm:t>
    </dgm:pt>
    <dgm:pt modelId="{92BB5584-4598-471A-989D-93482F82BD2F}" type="pres">
      <dgm:prSet presAssocID="{03F06C6C-3821-4E2B-8970-99DABF997CDF}" presName="rootText" presStyleLbl="node1" presStyleIdx="0" presStyleCnt="2" custScaleX="115329" custLinFactNeighborX="-13484" custLinFactNeighborY="-11143">
        <dgm:presLayoutVars>
          <dgm:chMax/>
          <dgm:chPref val="3"/>
        </dgm:presLayoutVars>
      </dgm:prSet>
      <dgm:spPr/>
      <dgm:t>
        <a:bodyPr/>
        <a:lstStyle/>
        <a:p>
          <a:endParaRPr lang="fr-FR"/>
        </a:p>
      </dgm:t>
    </dgm:pt>
    <dgm:pt modelId="{9255BD51-90A8-4A3E-9661-CF586F334CFA}" type="pres">
      <dgm:prSet presAssocID="{03F06C6C-3821-4E2B-8970-99DABF997CDF}" presName="titleText2" presStyleLbl="fgAcc1" presStyleIdx="0" presStyleCnt="2" custScaleX="136638" custScaleY="200475" custLinFactNeighborX="2459" custLinFactNeighborY="12883">
        <dgm:presLayoutVars>
          <dgm:chMax val="0"/>
          <dgm:chPref val="0"/>
        </dgm:presLayoutVars>
      </dgm:prSet>
      <dgm:spPr/>
      <dgm:t>
        <a:bodyPr/>
        <a:lstStyle/>
        <a:p>
          <a:endParaRPr lang="fr-FR"/>
        </a:p>
      </dgm:t>
    </dgm:pt>
    <dgm:pt modelId="{4951B78F-85EB-4CDF-AA87-27435F5B4B51}" type="pres">
      <dgm:prSet presAssocID="{03F06C6C-3821-4E2B-8970-99DABF997CDF}" presName="rootConnector" presStyleLbl="node2" presStyleIdx="0" presStyleCnt="0"/>
      <dgm:spPr/>
      <dgm:t>
        <a:bodyPr/>
        <a:lstStyle/>
        <a:p>
          <a:endParaRPr lang="fr-FR"/>
        </a:p>
      </dgm:t>
    </dgm:pt>
    <dgm:pt modelId="{8EF4F354-969A-4C91-9B02-D3F44F1AD8F4}" type="pres">
      <dgm:prSet presAssocID="{03F06C6C-3821-4E2B-8970-99DABF997CDF}" presName="hierChild4" presStyleCnt="0"/>
      <dgm:spPr/>
      <dgm:t>
        <a:bodyPr/>
        <a:lstStyle/>
        <a:p>
          <a:endParaRPr lang="fr-FR"/>
        </a:p>
      </dgm:t>
    </dgm:pt>
    <dgm:pt modelId="{8EFC659F-6F20-4A1C-A3C7-8B2AA3CF285C}" type="pres">
      <dgm:prSet presAssocID="{19D3E853-63CA-4EBA-BF7B-B3D4C308BD13}" presName="Name37" presStyleLbl="parChTrans1D3" presStyleIdx="0" presStyleCnt="1"/>
      <dgm:spPr/>
      <dgm:t>
        <a:bodyPr/>
        <a:lstStyle/>
        <a:p>
          <a:endParaRPr lang="fr-FR"/>
        </a:p>
      </dgm:t>
    </dgm:pt>
    <dgm:pt modelId="{73B7A81B-2203-43E3-ACA9-66EF7774ED33}" type="pres">
      <dgm:prSet presAssocID="{229BF520-4E6B-48D1-BFFB-9D5B76BF97CD}" presName="hierRoot2" presStyleCnt="0">
        <dgm:presLayoutVars>
          <dgm:hierBranch val="init"/>
        </dgm:presLayoutVars>
      </dgm:prSet>
      <dgm:spPr/>
      <dgm:t>
        <a:bodyPr/>
        <a:lstStyle/>
        <a:p>
          <a:endParaRPr lang="fr-FR"/>
        </a:p>
      </dgm:t>
    </dgm:pt>
    <dgm:pt modelId="{5799BF5C-ED76-49DF-A51B-00C41AF42688}" type="pres">
      <dgm:prSet presAssocID="{229BF520-4E6B-48D1-BFFB-9D5B76BF97CD}" presName="rootComposite" presStyleCnt="0"/>
      <dgm:spPr/>
      <dgm:t>
        <a:bodyPr/>
        <a:lstStyle/>
        <a:p>
          <a:endParaRPr lang="fr-FR"/>
        </a:p>
      </dgm:t>
    </dgm:pt>
    <dgm:pt modelId="{CBF8A229-982D-48B1-B695-20CE3D361DAA}" type="pres">
      <dgm:prSet presAssocID="{229BF520-4E6B-48D1-BFFB-9D5B76BF97CD}" presName="rootText" presStyleLbl="node1" presStyleIdx="1" presStyleCnt="2" custScaleX="115329" custLinFactNeighborX="-16878" custLinFactNeighborY="-13485">
        <dgm:presLayoutVars>
          <dgm:chMax/>
          <dgm:chPref val="3"/>
        </dgm:presLayoutVars>
      </dgm:prSet>
      <dgm:spPr/>
      <dgm:t>
        <a:bodyPr/>
        <a:lstStyle/>
        <a:p>
          <a:endParaRPr lang="fr-FR"/>
        </a:p>
      </dgm:t>
    </dgm:pt>
    <dgm:pt modelId="{666843DE-093F-4C0E-BB07-C606AF89C496}" type="pres">
      <dgm:prSet presAssocID="{229BF520-4E6B-48D1-BFFB-9D5B76BF97CD}" presName="titleText2" presStyleLbl="fgAcc1" presStyleIdx="1" presStyleCnt="2" custScaleX="120246" custScaleY="212486" custLinFactNeighborX="2512" custLinFactNeighborY="63731">
        <dgm:presLayoutVars>
          <dgm:chMax val="0"/>
          <dgm:chPref val="0"/>
        </dgm:presLayoutVars>
      </dgm:prSet>
      <dgm:spPr/>
      <dgm:t>
        <a:bodyPr/>
        <a:lstStyle/>
        <a:p>
          <a:endParaRPr lang="fr-FR"/>
        </a:p>
      </dgm:t>
    </dgm:pt>
    <dgm:pt modelId="{1B63AB8D-9A62-44E0-82F2-72A0A65593BB}" type="pres">
      <dgm:prSet presAssocID="{229BF520-4E6B-48D1-BFFB-9D5B76BF97CD}" presName="rootConnector" presStyleLbl="node3" presStyleIdx="0" presStyleCnt="0"/>
      <dgm:spPr/>
      <dgm:t>
        <a:bodyPr/>
        <a:lstStyle/>
        <a:p>
          <a:endParaRPr lang="fr-FR"/>
        </a:p>
      </dgm:t>
    </dgm:pt>
    <dgm:pt modelId="{DD5CC9C7-DC09-42CE-8F30-A5BB817CB22E}" type="pres">
      <dgm:prSet presAssocID="{229BF520-4E6B-48D1-BFFB-9D5B76BF97CD}" presName="hierChild4" presStyleCnt="0"/>
      <dgm:spPr/>
      <dgm:t>
        <a:bodyPr/>
        <a:lstStyle/>
        <a:p>
          <a:endParaRPr lang="fr-FR"/>
        </a:p>
      </dgm:t>
    </dgm:pt>
    <dgm:pt modelId="{213136E3-7E93-47E7-8B3D-519369CD1B9F}" type="pres">
      <dgm:prSet presAssocID="{229BF520-4E6B-48D1-BFFB-9D5B76BF97CD}" presName="hierChild5" presStyleCnt="0"/>
      <dgm:spPr/>
      <dgm:t>
        <a:bodyPr/>
        <a:lstStyle/>
        <a:p>
          <a:endParaRPr lang="fr-FR"/>
        </a:p>
      </dgm:t>
    </dgm:pt>
    <dgm:pt modelId="{86FA1D51-3A51-4843-B604-B6DC4C07F631}" type="pres">
      <dgm:prSet presAssocID="{03F06C6C-3821-4E2B-8970-99DABF997CDF}" presName="hierChild5" presStyleCnt="0"/>
      <dgm:spPr/>
      <dgm:t>
        <a:bodyPr/>
        <a:lstStyle/>
        <a:p>
          <a:endParaRPr lang="fr-FR"/>
        </a:p>
      </dgm:t>
    </dgm:pt>
    <dgm:pt modelId="{2D0BE84C-0BFA-45A3-8842-E964A6D1A54B}" type="pres">
      <dgm:prSet presAssocID="{EBCFBB35-BFB6-44E2-B998-3A041C2A80B1}" presName="hierChild3" presStyleCnt="0"/>
      <dgm:spPr/>
      <dgm:t>
        <a:bodyPr/>
        <a:lstStyle/>
        <a:p>
          <a:endParaRPr lang="fr-FR"/>
        </a:p>
      </dgm:t>
    </dgm:pt>
  </dgm:ptLst>
  <dgm:cxnLst>
    <dgm:cxn modelId="{0BF58212-9040-4FE2-87C2-083FF56F0C62}" srcId="{DC368B9F-FC54-488E-B3DF-340FD1C11EE4}" destId="{EBCFBB35-BFB6-44E2-B998-3A041C2A80B1}" srcOrd="0" destOrd="0" parTransId="{DEBFAD6D-1F59-400F-8332-F2BA16A6AF03}" sibTransId="{9A3EF602-BE08-43BF-8FCC-CA15A58E0B02}"/>
    <dgm:cxn modelId="{7A5F4AE9-D55C-4784-A351-7AD56197E6E0}" type="presOf" srcId="{229BF520-4E6B-48D1-BFFB-9D5B76BF97CD}" destId="{CBF8A229-982D-48B1-B695-20CE3D361DAA}" srcOrd="0" destOrd="0" presId="urn:microsoft.com/office/officeart/2008/layout/NameandTitleOrganizationalChart"/>
    <dgm:cxn modelId="{CCFE9EB6-F655-4F28-A289-1BB18FEEF257}" type="presOf" srcId="{345DEBB7-3EB6-4B89-8BC1-C449A5AAEFD8}" destId="{666843DE-093F-4C0E-BB07-C606AF89C496}" srcOrd="0" destOrd="0" presId="urn:microsoft.com/office/officeart/2008/layout/NameandTitleOrganizationalChart"/>
    <dgm:cxn modelId="{CAF53617-A44F-42F8-990E-B039F72645B8}" type="presOf" srcId="{19D3E853-63CA-4EBA-BF7B-B3D4C308BD13}" destId="{8EFC659F-6F20-4A1C-A3C7-8B2AA3CF285C}" srcOrd="0" destOrd="0" presId="urn:microsoft.com/office/officeart/2008/layout/NameandTitleOrganizationalChart"/>
    <dgm:cxn modelId="{DAEC256B-B11B-496C-A6C2-3098BD1C6126}" type="presOf" srcId="{D20AD8E6-A0ED-4404-8B00-E92A7AE1494E}" destId="{9255BD51-90A8-4A3E-9661-CF586F334CFA}" srcOrd="0" destOrd="0" presId="urn:microsoft.com/office/officeart/2008/layout/NameandTitleOrganizationalChart"/>
    <dgm:cxn modelId="{B9A3EC00-5E35-4545-AC06-62A4C23CDACD}" type="presOf" srcId="{DC368B9F-FC54-488E-B3DF-340FD1C11EE4}" destId="{6C07FAD9-3C7B-44FD-9640-C8CDFDAD8298}" srcOrd="0" destOrd="0" presId="urn:microsoft.com/office/officeart/2008/layout/NameandTitleOrganizationalChart"/>
    <dgm:cxn modelId="{F7BAF3D1-E9F6-4A55-8419-95CCCF23F584}" type="presOf" srcId="{229BF520-4E6B-48D1-BFFB-9D5B76BF97CD}" destId="{1B63AB8D-9A62-44E0-82F2-72A0A65593BB}" srcOrd="1" destOrd="0" presId="urn:microsoft.com/office/officeart/2008/layout/NameandTitleOrganizationalChart"/>
    <dgm:cxn modelId="{27CA2BFC-DA29-4205-82CD-8DB0845A7619}" type="presOf" srcId="{03F06C6C-3821-4E2B-8970-99DABF997CDF}" destId="{92BB5584-4598-471A-989D-93482F82BD2F}" srcOrd="0" destOrd="0" presId="urn:microsoft.com/office/officeart/2008/layout/NameandTitleOrganizationalChart"/>
    <dgm:cxn modelId="{86D5F153-F811-4458-AAFF-6503242B1170}" type="presOf" srcId="{EBCFBB35-BFB6-44E2-B998-3A041C2A80B1}" destId="{8449AB65-F62C-4146-A449-4529AEDD8589}" srcOrd="1" destOrd="0" presId="urn:microsoft.com/office/officeart/2008/layout/NameandTitleOrganizationalChart"/>
    <dgm:cxn modelId="{0E3662E5-877F-4296-8331-7EB2F42DA485}" type="presOf" srcId="{9A3EF602-BE08-43BF-8FCC-CA15A58E0B02}" destId="{55E96DBC-08F0-402C-B274-F295C7358D36}" srcOrd="0" destOrd="0" presId="urn:microsoft.com/office/officeart/2008/layout/NameandTitleOrganizationalChart"/>
    <dgm:cxn modelId="{27D5035A-A3E7-42C1-AF00-1B7B841328D2}" srcId="{EBCFBB35-BFB6-44E2-B998-3A041C2A80B1}" destId="{03F06C6C-3821-4E2B-8970-99DABF997CDF}" srcOrd="0" destOrd="0" parTransId="{0ADEBC5A-5EDF-44C2-9216-48F1584EAD52}" sibTransId="{D20AD8E6-A0ED-4404-8B00-E92A7AE1494E}"/>
    <dgm:cxn modelId="{0C2D0151-AE09-4D76-85B0-EC771F55A8E4}" type="presOf" srcId="{03F06C6C-3821-4E2B-8970-99DABF997CDF}" destId="{4951B78F-85EB-4CDF-AA87-27435F5B4B51}" srcOrd="1" destOrd="0" presId="urn:microsoft.com/office/officeart/2008/layout/NameandTitleOrganizationalChart"/>
    <dgm:cxn modelId="{9F5E36D7-FE3B-4245-A0A6-EFC09CA9628E}" srcId="{03F06C6C-3821-4E2B-8970-99DABF997CDF}" destId="{229BF520-4E6B-48D1-BFFB-9D5B76BF97CD}" srcOrd="0" destOrd="0" parTransId="{19D3E853-63CA-4EBA-BF7B-B3D4C308BD13}" sibTransId="{345DEBB7-3EB6-4B89-8BC1-C449A5AAEFD8}"/>
    <dgm:cxn modelId="{CF4FF1BC-BB9F-4381-ABBD-1FDBA794BD80}" type="presOf" srcId="{0ADEBC5A-5EDF-44C2-9216-48F1584EAD52}" destId="{0DDC6CA9-19C4-4297-9E3B-AEC798BC2565}" srcOrd="0" destOrd="0" presId="urn:microsoft.com/office/officeart/2008/layout/NameandTitleOrganizationalChart"/>
    <dgm:cxn modelId="{0AD8E441-90FD-4075-BCCA-C817CF44C742}" type="presOf" srcId="{EBCFBB35-BFB6-44E2-B998-3A041C2A80B1}" destId="{2FB7C996-BFC6-453E-88DC-46F6FDFF5A6C}" srcOrd="0" destOrd="0" presId="urn:microsoft.com/office/officeart/2008/layout/NameandTitleOrganizationalChart"/>
    <dgm:cxn modelId="{CFA6BEA9-EE6B-4295-BFBF-1A4252BAF52A}" type="presParOf" srcId="{6C07FAD9-3C7B-44FD-9640-C8CDFDAD8298}" destId="{D1844999-CC32-46FA-AAD6-9AA74EAE0586}" srcOrd="0" destOrd="0" presId="urn:microsoft.com/office/officeart/2008/layout/NameandTitleOrganizationalChart"/>
    <dgm:cxn modelId="{E7FEF440-90A8-49C7-91AF-B399E224D82E}" type="presParOf" srcId="{D1844999-CC32-46FA-AAD6-9AA74EAE0586}" destId="{DE8BAA43-8339-4D12-AAA7-C189DB6732ED}" srcOrd="0" destOrd="0" presId="urn:microsoft.com/office/officeart/2008/layout/NameandTitleOrganizationalChart"/>
    <dgm:cxn modelId="{77A15400-FF76-454B-86CD-BC5520D36598}" type="presParOf" srcId="{DE8BAA43-8339-4D12-AAA7-C189DB6732ED}" destId="{2FB7C996-BFC6-453E-88DC-46F6FDFF5A6C}" srcOrd="0" destOrd="0" presId="urn:microsoft.com/office/officeart/2008/layout/NameandTitleOrganizationalChart"/>
    <dgm:cxn modelId="{E5C471D9-E4C6-49E5-BB1F-6D9E85C158E2}" type="presParOf" srcId="{DE8BAA43-8339-4D12-AAA7-C189DB6732ED}" destId="{55E96DBC-08F0-402C-B274-F295C7358D36}" srcOrd="1" destOrd="0" presId="urn:microsoft.com/office/officeart/2008/layout/NameandTitleOrganizationalChart"/>
    <dgm:cxn modelId="{4D661772-C42A-42C7-89F6-05AC16544E50}" type="presParOf" srcId="{DE8BAA43-8339-4D12-AAA7-C189DB6732ED}" destId="{8449AB65-F62C-4146-A449-4529AEDD8589}" srcOrd="2" destOrd="0" presId="urn:microsoft.com/office/officeart/2008/layout/NameandTitleOrganizationalChart"/>
    <dgm:cxn modelId="{29E2063C-14BB-499E-A478-D1F1913D77D1}" type="presParOf" srcId="{D1844999-CC32-46FA-AAD6-9AA74EAE0586}" destId="{D1DAA0B4-822F-4684-886C-E82D59B18517}" srcOrd="1" destOrd="0" presId="urn:microsoft.com/office/officeart/2008/layout/NameandTitleOrganizationalChart"/>
    <dgm:cxn modelId="{30457BE9-5E59-4FC1-9CE8-7398D0D5CB43}" type="presParOf" srcId="{D1DAA0B4-822F-4684-886C-E82D59B18517}" destId="{0DDC6CA9-19C4-4297-9E3B-AEC798BC2565}" srcOrd="0" destOrd="0" presId="urn:microsoft.com/office/officeart/2008/layout/NameandTitleOrganizationalChart"/>
    <dgm:cxn modelId="{6D94E177-7F07-4FED-BD58-1F268129527B}" type="presParOf" srcId="{D1DAA0B4-822F-4684-886C-E82D59B18517}" destId="{6AC0646C-ED16-4B51-B22C-9F2E1C88F032}" srcOrd="1" destOrd="0" presId="urn:microsoft.com/office/officeart/2008/layout/NameandTitleOrganizationalChart"/>
    <dgm:cxn modelId="{55D43760-1A70-48F6-8CE9-6FD0B119D611}" type="presParOf" srcId="{6AC0646C-ED16-4B51-B22C-9F2E1C88F032}" destId="{79E99F8E-739A-4917-969E-3CC60A146701}" srcOrd="0" destOrd="0" presId="urn:microsoft.com/office/officeart/2008/layout/NameandTitleOrganizationalChart"/>
    <dgm:cxn modelId="{DC8C4EF2-F1F7-45D3-B0C4-C93F6FF7E59A}" type="presParOf" srcId="{79E99F8E-739A-4917-969E-3CC60A146701}" destId="{92BB5584-4598-471A-989D-93482F82BD2F}" srcOrd="0" destOrd="0" presId="urn:microsoft.com/office/officeart/2008/layout/NameandTitleOrganizationalChart"/>
    <dgm:cxn modelId="{BBB90E54-9EC8-45D8-BE38-8721448D1D77}" type="presParOf" srcId="{79E99F8E-739A-4917-969E-3CC60A146701}" destId="{9255BD51-90A8-4A3E-9661-CF586F334CFA}" srcOrd="1" destOrd="0" presId="urn:microsoft.com/office/officeart/2008/layout/NameandTitleOrganizationalChart"/>
    <dgm:cxn modelId="{C3A128A4-CFE7-4578-BED2-134170468038}" type="presParOf" srcId="{79E99F8E-739A-4917-969E-3CC60A146701}" destId="{4951B78F-85EB-4CDF-AA87-27435F5B4B51}" srcOrd="2" destOrd="0" presId="urn:microsoft.com/office/officeart/2008/layout/NameandTitleOrganizationalChart"/>
    <dgm:cxn modelId="{01BD8A00-F55A-4A5B-A8DB-A5B4CAD2841F}" type="presParOf" srcId="{6AC0646C-ED16-4B51-B22C-9F2E1C88F032}" destId="{8EF4F354-969A-4C91-9B02-D3F44F1AD8F4}" srcOrd="1" destOrd="0" presId="urn:microsoft.com/office/officeart/2008/layout/NameandTitleOrganizationalChart"/>
    <dgm:cxn modelId="{32F77C9B-8765-4341-8BE4-17A978E43BDA}" type="presParOf" srcId="{8EF4F354-969A-4C91-9B02-D3F44F1AD8F4}" destId="{8EFC659F-6F20-4A1C-A3C7-8B2AA3CF285C}" srcOrd="0" destOrd="0" presId="urn:microsoft.com/office/officeart/2008/layout/NameandTitleOrganizationalChart"/>
    <dgm:cxn modelId="{A741BFFE-DFCB-4E2B-8295-89DDF8884A71}" type="presParOf" srcId="{8EF4F354-969A-4C91-9B02-D3F44F1AD8F4}" destId="{73B7A81B-2203-43E3-ACA9-66EF7774ED33}" srcOrd="1" destOrd="0" presId="urn:microsoft.com/office/officeart/2008/layout/NameandTitleOrganizationalChart"/>
    <dgm:cxn modelId="{E5C0ED34-2EC4-4A51-8C55-C2847E661E66}" type="presParOf" srcId="{73B7A81B-2203-43E3-ACA9-66EF7774ED33}" destId="{5799BF5C-ED76-49DF-A51B-00C41AF42688}" srcOrd="0" destOrd="0" presId="urn:microsoft.com/office/officeart/2008/layout/NameandTitleOrganizationalChart"/>
    <dgm:cxn modelId="{912798D8-796A-438B-AA53-CF70DA0049E1}" type="presParOf" srcId="{5799BF5C-ED76-49DF-A51B-00C41AF42688}" destId="{CBF8A229-982D-48B1-B695-20CE3D361DAA}" srcOrd="0" destOrd="0" presId="urn:microsoft.com/office/officeart/2008/layout/NameandTitleOrganizationalChart"/>
    <dgm:cxn modelId="{5B20D329-053E-4920-9252-2A06A949FDD8}" type="presParOf" srcId="{5799BF5C-ED76-49DF-A51B-00C41AF42688}" destId="{666843DE-093F-4C0E-BB07-C606AF89C496}" srcOrd="1" destOrd="0" presId="urn:microsoft.com/office/officeart/2008/layout/NameandTitleOrganizationalChart"/>
    <dgm:cxn modelId="{C8CCC875-6D9A-421E-88E4-0A052F96B406}" type="presParOf" srcId="{5799BF5C-ED76-49DF-A51B-00C41AF42688}" destId="{1B63AB8D-9A62-44E0-82F2-72A0A65593BB}" srcOrd="2" destOrd="0" presId="urn:microsoft.com/office/officeart/2008/layout/NameandTitleOrganizationalChart"/>
    <dgm:cxn modelId="{FB35307C-F94C-460A-80D3-549932355E6A}" type="presParOf" srcId="{73B7A81B-2203-43E3-ACA9-66EF7774ED33}" destId="{DD5CC9C7-DC09-42CE-8F30-A5BB817CB22E}" srcOrd="1" destOrd="0" presId="urn:microsoft.com/office/officeart/2008/layout/NameandTitleOrganizationalChart"/>
    <dgm:cxn modelId="{CED03D3E-4AB2-4D62-B6B5-574044EF1B12}" type="presParOf" srcId="{73B7A81B-2203-43E3-ACA9-66EF7774ED33}" destId="{213136E3-7E93-47E7-8B3D-519369CD1B9F}" srcOrd="2" destOrd="0" presId="urn:microsoft.com/office/officeart/2008/layout/NameandTitleOrganizationalChart"/>
    <dgm:cxn modelId="{D0F849D1-7626-4033-9D65-F2A046DCFCAD}" type="presParOf" srcId="{6AC0646C-ED16-4B51-B22C-9F2E1C88F032}" destId="{86FA1D51-3A51-4843-B604-B6DC4C07F631}" srcOrd="2" destOrd="0" presId="urn:microsoft.com/office/officeart/2008/layout/NameandTitleOrganizationalChart"/>
    <dgm:cxn modelId="{6E16582D-D83D-4A63-86A6-B1A93713440A}" type="presParOf" srcId="{D1844999-CC32-46FA-AAD6-9AA74EAE0586}" destId="{2D0BE84C-0BFA-45A3-8842-E964A6D1A54B}" srcOrd="2" destOrd="0" presId="urn:microsoft.com/office/officeart/2008/layout/NameandTitleOrganizationalChar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672480C-DA31-4BA8-A613-3C1A1C05D38D}"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fr-FR"/>
        </a:p>
      </dgm:t>
    </dgm:pt>
    <dgm:pt modelId="{CBE69B2A-9241-4D54-8EA6-E3A8029AA8DD}">
      <dgm:prSet phldrT="[Texte]"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ar-SA" sz="1050" b="1" dirty="0" smtClean="0"/>
            <a:t>المسؤول عن برنامج مديرية منظومة الإعلام</a:t>
          </a:r>
          <a:endParaRPr lang="fr-FR" sz="1050" b="1" dirty="0"/>
        </a:p>
      </dgm:t>
    </dgm:pt>
    <dgm:pt modelId="{930DF1FF-C03C-4C52-A59A-70795C3C5E50}" type="parTrans" cxnId="{B77D78DA-CD1F-46A5-8FE9-42EED67F1B01}">
      <dgm:prSet/>
      <dgm:spPr/>
      <dgm:t>
        <a:bodyPr/>
        <a:lstStyle/>
        <a:p>
          <a:endParaRPr lang="fr-FR" sz="2000"/>
        </a:p>
      </dgm:t>
    </dgm:pt>
    <dgm:pt modelId="{41EDCF90-069B-4439-AE29-F4E4B7178D97}" type="sibTrans" cxnId="{B77D78DA-CD1F-46A5-8FE9-42EED67F1B01}">
      <dgm:prSet/>
      <dgm:spPr/>
      <dgm:t>
        <a:bodyPr/>
        <a:lstStyle/>
        <a:p>
          <a:endParaRPr lang="fr-FR" sz="2000"/>
        </a:p>
      </dgm:t>
    </dgm:pt>
    <dgm:pt modelId="{89B3B5DC-7CA1-4889-8D6F-2FBC24BA0A33}">
      <dgm:prSet phldrT="[Texte]" custT="1"/>
      <dgm:spPr/>
      <dgm:t>
        <a:bodyPr/>
        <a:lstStyle/>
        <a:p>
          <a:r>
            <a:rPr lang="ar-SA" sz="1050" dirty="0" smtClean="0"/>
            <a:t>المسؤول عن مشروع منظومة </a:t>
          </a:r>
          <a:r>
            <a:rPr lang="ar-MA" sz="1050" dirty="0" smtClean="0"/>
            <a:t>ال</a:t>
          </a:r>
          <a:r>
            <a:rPr lang="ar-SA" sz="1050" dirty="0" smtClean="0"/>
            <a:t>تدبير </a:t>
          </a:r>
          <a:r>
            <a:rPr lang="ar-MA" sz="1050" dirty="0" smtClean="0"/>
            <a:t>المدرسي </a:t>
          </a:r>
          <a:endParaRPr lang="fr-FR" sz="1050" dirty="0"/>
        </a:p>
      </dgm:t>
    </dgm:pt>
    <dgm:pt modelId="{CCE24862-1E0B-43D8-A1F5-E7A1428FD072}" type="parTrans" cxnId="{A2DE3357-C1A7-44CB-9056-2EF82F8145B1}">
      <dgm:prSet custT="1"/>
      <dgm:spPr/>
      <dgm:t>
        <a:bodyPr/>
        <a:lstStyle/>
        <a:p>
          <a:endParaRPr lang="fr-FR" sz="600" dirty="0"/>
        </a:p>
      </dgm:t>
    </dgm:pt>
    <dgm:pt modelId="{4914BDBB-0EAC-42D7-9363-CDB479F2ABD2}" type="sibTrans" cxnId="{A2DE3357-C1A7-44CB-9056-2EF82F8145B1}">
      <dgm:prSet/>
      <dgm:spPr/>
      <dgm:t>
        <a:bodyPr/>
        <a:lstStyle/>
        <a:p>
          <a:endParaRPr lang="fr-FR" sz="2000"/>
        </a:p>
      </dgm:t>
    </dgm:pt>
    <dgm:pt modelId="{353452DC-9098-4B2D-BA1A-32C7BDB42D47}">
      <dgm:prSet phldrT="[Texte]" custT="1"/>
      <dgm:spPr/>
      <dgm:t>
        <a:bodyPr/>
        <a:lstStyle/>
        <a:p>
          <a:r>
            <a:rPr lang="ar-SA" sz="1050" dirty="0" smtClean="0"/>
            <a:t>المسؤول  عن مشروع البوابة</a:t>
          </a:r>
          <a:endParaRPr lang="fr-FR" sz="1050" dirty="0"/>
        </a:p>
      </dgm:t>
    </dgm:pt>
    <dgm:pt modelId="{D888A435-65D0-4984-AEDD-F7741CAEDDF1}" type="parTrans" cxnId="{01AB8274-A5BF-4C5A-BA77-388882C0DE4E}">
      <dgm:prSet custT="1"/>
      <dgm:spPr/>
      <dgm:t>
        <a:bodyPr/>
        <a:lstStyle/>
        <a:p>
          <a:endParaRPr lang="fr-FR" sz="600" dirty="0"/>
        </a:p>
      </dgm:t>
    </dgm:pt>
    <dgm:pt modelId="{D9FEE768-F927-43D7-8BAC-10C97BFB1FE3}" type="sibTrans" cxnId="{01AB8274-A5BF-4C5A-BA77-388882C0DE4E}">
      <dgm:prSet/>
      <dgm:spPr/>
      <dgm:t>
        <a:bodyPr/>
        <a:lstStyle/>
        <a:p>
          <a:endParaRPr lang="fr-FR" sz="2000"/>
        </a:p>
      </dgm:t>
    </dgm:pt>
    <dgm:pt modelId="{E7559E77-BDF2-4243-870A-075D17885183}" type="asst">
      <dgm:prSet phldrT="[Texte]" custT="1"/>
      <dgm:spPr/>
      <dgm:t>
        <a:bodyPr/>
        <a:lstStyle/>
        <a:p>
          <a:r>
            <a:rPr lang="ar-SA" sz="1050" dirty="0" smtClean="0"/>
            <a:t>المسؤولين المهنيين</a:t>
          </a:r>
          <a:endParaRPr lang="fr-FR" sz="1050" dirty="0"/>
        </a:p>
      </dgm:t>
    </dgm:pt>
    <dgm:pt modelId="{A1A6AF39-D87B-42E5-B751-08E48C84174D}" type="parTrans" cxnId="{9D7F9100-4F35-4E3C-A40A-FDFB1288CD4D}">
      <dgm:prSet custT="1"/>
      <dgm:spPr/>
      <dgm:t>
        <a:bodyPr/>
        <a:lstStyle/>
        <a:p>
          <a:endParaRPr lang="fr-FR" sz="600" dirty="0"/>
        </a:p>
      </dgm:t>
    </dgm:pt>
    <dgm:pt modelId="{231F8D46-9E2C-4E53-8E75-AF172BAF66E2}" type="sibTrans" cxnId="{9D7F9100-4F35-4E3C-A40A-FDFB1288CD4D}">
      <dgm:prSet/>
      <dgm:spPr/>
      <dgm:t>
        <a:bodyPr/>
        <a:lstStyle/>
        <a:p>
          <a:endParaRPr lang="fr-FR" sz="2000"/>
        </a:p>
      </dgm:t>
    </dgm:pt>
    <dgm:pt modelId="{F0F9F00E-4388-4DAE-A90D-532F766C3E91}">
      <dgm:prSet phldrT="[Texte]"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ar-SA" sz="1050" dirty="0" smtClean="0"/>
            <a:t>مرجعيات وظيفية</a:t>
          </a:r>
          <a:endParaRPr lang="fr-FR" sz="1050" dirty="0"/>
        </a:p>
      </dgm:t>
    </dgm:pt>
    <dgm:pt modelId="{F0A9AD72-C5B5-40C9-94EC-4AE02731A945}" type="parTrans" cxnId="{06F0ED2E-009B-45CA-81E5-B951F52F90FF}">
      <dgm:prSet custT="1"/>
      <dgm:spPr/>
      <dgm:t>
        <a:bodyPr/>
        <a:lstStyle/>
        <a:p>
          <a:endParaRPr lang="fr-FR" sz="600" dirty="0"/>
        </a:p>
      </dgm:t>
    </dgm:pt>
    <dgm:pt modelId="{1907CF79-5BFF-4A85-83B7-54914BF2EC63}" type="sibTrans" cxnId="{06F0ED2E-009B-45CA-81E5-B951F52F90FF}">
      <dgm:prSet/>
      <dgm:spPr/>
      <dgm:t>
        <a:bodyPr/>
        <a:lstStyle/>
        <a:p>
          <a:endParaRPr lang="fr-FR" sz="2000"/>
        </a:p>
      </dgm:t>
    </dgm:pt>
    <dgm:pt modelId="{BF86C644-B127-478B-B1E4-1961846D098D}">
      <dgm:prSet phldrT="[Texte]" custT="1"/>
      <dgm:spPr/>
      <dgm:t>
        <a:bodyPr/>
        <a:lstStyle/>
        <a:p>
          <a:r>
            <a:rPr lang="ar-SA" sz="1050" dirty="0" smtClean="0"/>
            <a:t>الفريق التقني مديرية منظومة الإعلام</a:t>
          </a:r>
          <a:endParaRPr lang="fr-FR" sz="1050" dirty="0"/>
        </a:p>
      </dgm:t>
    </dgm:pt>
    <dgm:pt modelId="{92896839-7965-449C-9926-E1CFBC598993}" type="parTrans" cxnId="{7B651492-76D7-40D1-B2F5-E689201C559F}">
      <dgm:prSet custT="1"/>
      <dgm:spPr/>
      <dgm:t>
        <a:bodyPr/>
        <a:lstStyle/>
        <a:p>
          <a:endParaRPr lang="fr-FR" sz="600" dirty="0"/>
        </a:p>
      </dgm:t>
    </dgm:pt>
    <dgm:pt modelId="{3F478B40-588B-4806-A6DE-9AF5B405F13E}" type="sibTrans" cxnId="{7B651492-76D7-40D1-B2F5-E689201C559F}">
      <dgm:prSet/>
      <dgm:spPr/>
      <dgm:t>
        <a:bodyPr/>
        <a:lstStyle/>
        <a:p>
          <a:endParaRPr lang="fr-FR" sz="2000"/>
        </a:p>
      </dgm:t>
    </dgm:pt>
    <dgm:pt modelId="{CD7D71D7-4B0F-41C6-B8E4-CBD9858E4E44}">
      <dgm:prSet phldrT="[Texte]"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ar-SA" sz="1050" dirty="0" smtClean="0"/>
            <a:t>مرجعيات وظيفية</a:t>
          </a:r>
          <a:endParaRPr lang="fr-FR" sz="1050" dirty="0"/>
        </a:p>
      </dgm:t>
    </dgm:pt>
    <dgm:pt modelId="{756C965B-F187-41A8-8D63-7F1462E17D02}" type="parTrans" cxnId="{AC85D867-2CB3-412D-9E26-797B129ADD7A}">
      <dgm:prSet custT="1"/>
      <dgm:spPr/>
      <dgm:t>
        <a:bodyPr/>
        <a:lstStyle/>
        <a:p>
          <a:endParaRPr lang="fr-FR" sz="600" dirty="0"/>
        </a:p>
      </dgm:t>
    </dgm:pt>
    <dgm:pt modelId="{430C99DA-3B44-466A-BD30-A4412C859E67}" type="sibTrans" cxnId="{AC85D867-2CB3-412D-9E26-797B129ADD7A}">
      <dgm:prSet/>
      <dgm:spPr/>
      <dgm:t>
        <a:bodyPr/>
        <a:lstStyle/>
        <a:p>
          <a:endParaRPr lang="fr-FR" sz="2000"/>
        </a:p>
      </dgm:t>
    </dgm:pt>
    <dgm:pt modelId="{6CC6A515-25B0-44E9-83D0-5DC3C7A34C11}">
      <dgm:prSet phldrT="[Texte]" custT="1"/>
      <dgm:spPr/>
      <dgm:t>
        <a:bodyPr/>
        <a:lstStyle/>
        <a:p>
          <a:r>
            <a:rPr lang="ar-SA" sz="1050" dirty="0" smtClean="0"/>
            <a:t>الفريق التقني مديرية منظومة الإعلام</a:t>
          </a:r>
          <a:endParaRPr lang="fr-FR" sz="1050" dirty="0"/>
        </a:p>
      </dgm:t>
    </dgm:pt>
    <dgm:pt modelId="{AAAC0943-6CE1-46E8-BF83-7AA5E84A0410}" type="parTrans" cxnId="{7FF05FA0-817F-4AF5-B90B-07798807E422}">
      <dgm:prSet custT="1"/>
      <dgm:spPr/>
      <dgm:t>
        <a:bodyPr/>
        <a:lstStyle/>
        <a:p>
          <a:endParaRPr lang="fr-FR" sz="600" dirty="0"/>
        </a:p>
      </dgm:t>
    </dgm:pt>
    <dgm:pt modelId="{D6536A70-23F7-43DF-AAF8-7BAF9C38B1E5}" type="sibTrans" cxnId="{7FF05FA0-817F-4AF5-B90B-07798807E422}">
      <dgm:prSet/>
      <dgm:spPr/>
      <dgm:t>
        <a:bodyPr/>
        <a:lstStyle/>
        <a:p>
          <a:endParaRPr lang="fr-FR" sz="2000"/>
        </a:p>
      </dgm:t>
    </dgm:pt>
    <dgm:pt modelId="{6D07360B-AAF7-405C-BFFE-D2EFF856303E}">
      <dgm:prSet phldrT="[Texte]" custT="1"/>
      <dgm:spPr/>
      <dgm:t>
        <a:bodyPr/>
        <a:lstStyle/>
        <a:p>
          <a:r>
            <a:rPr lang="ar-SA" sz="1050" dirty="0" smtClean="0"/>
            <a:t>مجموعة المستعملين</a:t>
          </a:r>
          <a:endParaRPr lang="fr-FR" sz="1050" dirty="0"/>
        </a:p>
      </dgm:t>
    </dgm:pt>
    <dgm:pt modelId="{24000631-CB7D-4CF4-BE36-0821FC721194}" type="parTrans" cxnId="{A16D9024-363F-4C5B-880B-869E860889E8}">
      <dgm:prSet/>
      <dgm:spPr/>
      <dgm:t>
        <a:bodyPr/>
        <a:lstStyle/>
        <a:p>
          <a:endParaRPr lang="fr-FR" dirty="0"/>
        </a:p>
      </dgm:t>
    </dgm:pt>
    <dgm:pt modelId="{50327DA1-6EEE-4E4A-945F-41F5DC45079F}" type="sibTrans" cxnId="{A16D9024-363F-4C5B-880B-869E860889E8}">
      <dgm:prSet/>
      <dgm:spPr/>
      <dgm:t>
        <a:bodyPr/>
        <a:lstStyle/>
        <a:p>
          <a:endParaRPr lang="fr-FR"/>
        </a:p>
      </dgm:t>
    </dgm:pt>
    <dgm:pt modelId="{497D54B4-DF16-47D1-BCF3-7630EF4FD308}">
      <dgm:prSet phldrT="[Texte]"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ar-SA" sz="1050" dirty="0" smtClean="0"/>
            <a:t>مجموعة المستعملين</a:t>
          </a:r>
          <a:endParaRPr lang="fr-FR" sz="1050" dirty="0"/>
        </a:p>
      </dgm:t>
    </dgm:pt>
    <dgm:pt modelId="{139EECAA-B1B3-4604-913A-9271619462C9}" type="parTrans" cxnId="{D90D6359-5F0A-4F83-B1F6-870960467849}">
      <dgm:prSet/>
      <dgm:spPr/>
      <dgm:t>
        <a:bodyPr/>
        <a:lstStyle/>
        <a:p>
          <a:endParaRPr lang="fr-FR" dirty="0"/>
        </a:p>
      </dgm:t>
    </dgm:pt>
    <dgm:pt modelId="{9B57FCBB-52CD-4925-855A-5A49BA7772D4}" type="sibTrans" cxnId="{D90D6359-5F0A-4F83-B1F6-870960467849}">
      <dgm:prSet/>
      <dgm:spPr/>
      <dgm:t>
        <a:bodyPr/>
        <a:lstStyle/>
        <a:p>
          <a:endParaRPr lang="fr-FR"/>
        </a:p>
      </dgm:t>
    </dgm:pt>
    <dgm:pt modelId="{1C0739EC-CC3C-459D-A25B-13FE115AFDED}" type="asst">
      <dgm:prSet phldrT="[Texte]"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fr-FR" sz="1050" dirty="0" smtClean="0"/>
            <a:t> </a:t>
          </a:r>
          <a:r>
            <a:rPr lang="ar-MA" sz="1050" dirty="0" smtClean="0"/>
            <a:t> </a:t>
          </a:r>
          <a:r>
            <a:rPr lang="ar-SA" sz="1050" dirty="0" smtClean="0"/>
            <a:t>مديرية منظومة ا</a:t>
          </a:r>
          <a:r>
            <a:rPr lang="ar-MA" sz="1050" dirty="0" smtClean="0"/>
            <a:t>لإعلام</a:t>
          </a:r>
          <a:endParaRPr lang="fr-FR" sz="1050" dirty="0"/>
        </a:p>
      </dgm:t>
    </dgm:pt>
    <dgm:pt modelId="{18C1FBD9-C8C3-4D5C-8698-7FCFB10DA252}" type="parTrans" cxnId="{6204C15A-A99A-485A-8563-A815B1D41427}">
      <dgm:prSet/>
      <dgm:spPr/>
      <dgm:t>
        <a:bodyPr/>
        <a:lstStyle/>
        <a:p>
          <a:endParaRPr lang="fr-FR" dirty="0"/>
        </a:p>
      </dgm:t>
    </dgm:pt>
    <dgm:pt modelId="{C09C60FD-AC5C-4ECA-A997-FD3634DDE642}" type="sibTrans" cxnId="{6204C15A-A99A-485A-8563-A815B1D41427}">
      <dgm:prSet/>
      <dgm:spPr/>
      <dgm:t>
        <a:bodyPr/>
        <a:lstStyle/>
        <a:p>
          <a:endParaRPr lang="fr-FR"/>
        </a:p>
      </dgm:t>
    </dgm:pt>
    <dgm:pt modelId="{83EAE982-DDAB-4933-BFF4-0DB42BA37F6F}" type="pres">
      <dgm:prSet presAssocID="{8672480C-DA31-4BA8-A613-3C1A1C05D38D}" presName="diagram" presStyleCnt="0">
        <dgm:presLayoutVars>
          <dgm:chPref val="1"/>
          <dgm:dir/>
          <dgm:animOne val="branch"/>
          <dgm:animLvl val="lvl"/>
          <dgm:resizeHandles val="exact"/>
        </dgm:presLayoutVars>
      </dgm:prSet>
      <dgm:spPr/>
      <dgm:t>
        <a:bodyPr/>
        <a:lstStyle/>
        <a:p>
          <a:endParaRPr lang="fr-FR"/>
        </a:p>
      </dgm:t>
    </dgm:pt>
    <dgm:pt modelId="{33670103-6E3C-4154-8BE6-87BCE4E575B6}" type="pres">
      <dgm:prSet presAssocID="{CBE69B2A-9241-4D54-8EA6-E3A8029AA8DD}" presName="root1" presStyleCnt="0"/>
      <dgm:spPr/>
      <dgm:t>
        <a:bodyPr/>
        <a:lstStyle/>
        <a:p>
          <a:endParaRPr lang="fr-FR"/>
        </a:p>
      </dgm:t>
    </dgm:pt>
    <dgm:pt modelId="{C0AF90ED-4C72-4ED9-9B3F-257421CAE37E}" type="pres">
      <dgm:prSet presAssocID="{CBE69B2A-9241-4D54-8EA6-E3A8029AA8DD}" presName="LevelOneTextNode" presStyleLbl="node0" presStyleIdx="0" presStyleCnt="1">
        <dgm:presLayoutVars>
          <dgm:chPref val="3"/>
        </dgm:presLayoutVars>
      </dgm:prSet>
      <dgm:spPr/>
      <dgm:t>
        <a:bodyPr/>
        <a:lstStyle/>
        <a:p>
          <a:endParaRPr lang="fr-FR"/>
        </a:p>
      </dgm:t>
    </dgm:pt>
    <dgm:pt modelId="{59642E36-EB00-4B07-A423-794FBE5BE9E0}" type="pres">
      <dgm:prSet presAssocID="{CBE69B2A-9241-4D54-8EA6-E3A8029AA8DD}" presName="level2hierChild" presStyleCnt="0"/>
      <dgm:spPr/>
      <dgm:t>
        <a:bodyPr/>
        <a:lstStyle/>
        <a:p>
          <a:endParaRPr lang="fr-FR"/>
        </a:p>
      </dgm:t>
    </dgm:pt>
    <dgm:pt modelId="{7D29FFD5-1BA3-466B-98D9-DD590D025F00}" type="pres">
      <dgm:prSet presAssocID="{A1A6AF39-D87B-42E5-B751-08E48C84174D}" presName="conn2-1" presStyleLbl="parChTrans1D2" presStyleIdx="0" presStyleCnt="3"/>
      <dgm:spPr/>
      <dgm:t>
        <a:bodyPr/>
        <a:lstStyle/>
        <a:p>
          <a:endParaRPr lang="fr-FR"/>
        </a:p>
      </dgm:t>
    </dgm:pt>
    <dgm:pt modelId="{7142612B-B2FD-47C2-A17E-A53988E91130}" type="pres">
      <dgm:prSet presAssocID="{A1A6AF39-D87B-42E5-B751-08E48C84174D}" presName="connTx" presStyleLbl="parChTrans1D2" presStyleIdx="0" presStyleCnt="3"/>
      <dgm:spPr/>
      <dgm:t>
        <a:bodyPr/>
        <a:lstStyle/>
        <a:p>
          <a:endParaRPr lang="fr-FR"/>
        </a:p>
      </dgm:t>
    </dgm:pt>
    <dgm:pt modelId="{22DF71DA-807A-408A-A6F8-3C18CD69A038}" type="pres">
      <dgm:prSet presAssocID="{E7559E77-BDF2-4243-870A-075D17885183}" presName="root2" presStyleCnt="0"/>
      <dgm:spPr/>
      <dgm:t>
        <a:bodyPr/>
        <a:lstStyle/>
        <a:p>
          <a:endParaRPr lang="fr-FR"/>
        </a:p>
      </dgm:t>
    </dgm:pt>
    <dgm:pt modelId="{2F42ECF3-EADC-4E8E-AA6A-7EDACD017D13}" type="pres">
      <dgm:prSet presAssocID="{E7559E77-BDF2-4243-870A-075D17885183}" presName="LevelTwoTextNode" presStyleLbl="asst1" presStyleIdx="0" presStyleCnt="2" custScaleY="95448" custLinFactNeighborX="3314" custLinFactNeighborY="28718">
        <dgm:presLayoutVars>
          <dgm:chPref val="3"/>
        </dgm:presLayoutVars>
      </dgm:prSet>
      <dgm:spPr/>
      <dgm:t>
        <a:bodyPr/>
        <a:lstStyle/>
        <a:p>
          <a:endParaRPr lang="fr-FR"/>
        </a:p>
      </dgm:t>
    </dgm:pt>
    <dgm:pt modelId="{8FEC1D3E-575D-44D5-B69F-CB69E18A5279}" type="pres">
      <dgm:prSet presAssocID="{E7559E77-BDF2-4243-870A-075D17885183}" presName="level3hierChild" presStyleCnt="0"/>
      <dgm:spPr/>
      <dgm:t>
        <a:bodyPr/>
        <a:lstStyle/>
        <a:p>
          <a:endParaRPr lang="fr-FR"/>
        </a:p>
      </dgm:t>
    </dgm:pt>
    <dgm:pt modelId="{4E44461A-B0E8-4833-AA48-19218C2640BC}" type="pres">
      <dgm:prSet presAssocID="{18C1FBD9-C8C3-4D5C-8698-7FCFB10DA252}" presName="conn2-1" presStyleLbl="parChTrans1D3" presStyleIdx="0" presStyleCnt="7"/>
      <dgm:spPr/>
      <dgm:t>
        <a:bodyPr/>
        <a:lstStyle/>
        <a:p>
          <a:endParaRPr lang="fr-FR"/>
        </a:p>
      </dgm:t>
    </dgm:pt>
    <dgm:pt modelId="{659B9242-CE1E-4001-A628-B48EB8576084}" type="pres">
      <dgm:prSet presAssocID="{18C1FBD9-C8C3-4D5C-8698-7FCFB10DA252}" presName="connTx" presStyleLbl="parChTrans1D3" presStyleIdx="0" presStyleCnt="7"/>
      <dgm:spPr/>
      <dgm:t>
        <a:bodyPr/>
        <a:lstStyle/>
        <a:p>
          <a:endParaRPr lang="fr-FR"/>
        </a:p>
      </dgm:t>
    </dgm:pt>
    <dgm:pt modelId="{93BCB56B-6915-4054-980E-403B84D3FBE4}" type="pres">
      <dgm:prSet presAssocID="{1C0739EC-CC3C-459D-A25B-13FE115AFDED}" presName="root2" presStyleCnt="0"/>
      <dgm:spPr/>
      <dgm:t>
        <a:bodyPr/>
        <a:lstStyle/>
        <a:p>
          <a:endParaRPr lang="fr-FR"/>
        </a:p>
      </dgm:t>
    </dgm:pt>
    <dgm:pt modelId="{C0639D06-DE7D-4D68-8AE1-6FFE9710A42C}" type="pres">
      <dgm:prSet presAssocID="{1C0739EC-CC3C-459D-A25B-13FE115AFDED}" presName="LevelTwoTextNode" presStyleLbl="asst1" presStyleIdx="1" presStyleCnt="2" custLinFactNeighborY="28677">
        <dgm:presLayoutVars>
          <dgm:chPref val="3"/>
        </dgm:presLayoutVars>
      </dgm:prSet>
      <dgm:spPr/>
      <dgm:t>
        <a:bodyPr/>
        <a:lstStyle/>
        <a:p>
          <a:endParaRPr lang="fr-FR"/>
        </a:p>
      </dgm:t>
    </dgm:pt>
    <dgm:pt modelId="{3D89CC56-B7EF-42E6-9735-C36F5AC51875}" type="pres">
      <dgm:prSet presAssocID="{1C0739EC-CC3C-459D-A25B-13FE115AFDED}" presName="level3hierChild" presStyleCnt="0"/>
      <dgm:spPr/>
      <dgm:t>
        <a:bodyPr/>
        <a:lstStyle/>
        <a:p>
          <a:endParaRPr lang="fr-FR"/>
        </a:p>
      </dgm:t>
    </dgm:pt>
    <dgm:pt modelId="{154AA629-30C6-4E84-BA49-EF1F9C9063F0}" type="pres">
      <dgm:prSet presAssocID="{CCE24862-1E0B-43D8-A1F5-E7A1428FD072}" presName="conn2-1" presStyleLbl="parChTrans1D2" presStyleIdx="1" presStyleCnt="3"/>
      <dgm:spPr/>
      <dgm:t>
        <a:bodyPr/>
        <a:lstStyle/>
        <a:p>
          <a:endParaRPr lang="fr-FR"/>
        </a:p>
      </dgm:t>
    </dgm:pt>
    <dgm:pt modelId="{AC3D081D-9D75-41FC-AC29-CB6A533F8216}" type="pres">
      <dgm:prSet presAssocID="{CCE24862-1E0B-43D8-A1F5-E7A1428FD072}" presName="connTx" presStyleLbl="parChTrans1D2" presStyleIdx="1" presStyleCnt="3"/>
      <dgm:spPr/>
      <dgm:t>
        <a:bodyPr/>
        <a:lstStyle/>
        <a:p>
          <a:endParaRPr lang="fr-FR"/>
        </a:p>
      </dgm:t>
    </dgm:pt>
    <dgm:pt modelId="{46CE8396-C0F9-45FF-9AD9-837A59EE2E62}" type="pres">
      <dgm:prSet presAssocID="{89B3B5DC-7CA1-4889-8D6F-2FBC24BA0A33}" presName="root2" presStyleCnt="0"/>
      <dgm:spPr/>
      <dgm:t>
        <a:bodyPr/>
        <a:lstStyle/>
        <a:p>
          <a:endParaRPr lang="fr-FR"/>
        </a:p>
      </dgm:t>
    </dgm:pt>
    <dgm:pt modelId="{2A27FDE0-1468-4C09-8748-B1D4AC82959B}" type="pres">
      <dgm:prSet presAssocID="{89B3B5DC-7CA1-4889-8D6F-2FBC24BA0A33}" presName="LevelTwoTextNode" presStyleLbl="node2" presStyleIdx="0" presStyleCnt="2">
        <dgm:presLayoutVars>
          <dgm:chPref val="3"/>
        </dgm:presLayoutVars>
      </dgm:prSet>
      <dgm:spPr/>
      <dgm:t>
        <a:bodyPr/>
        <a:lstStyle/>
        <a:p>
          <a:endParaRPr lang="fr-FR"/>
        </a:p>
      </dgm:t>
    </dgm:pt>
    <dgm:pt modelId="{A19FD300-4270-4721-B8E1-E121BF8F2394}" type="pres">
      <dgm:prSet presAssocID="{89B3B5DC-7CA1-4889-8D6F-2FBC24BA0A33}" presName="level3hierChild" presStyleCnt="0"/>
      <dgm:spPr/>
      <dgm:t>
        <a:bodyPr/>
        <a:lstStyle/>
        <a:p>
          <a:endParaRPr lang="fr-FR"/>
        </a:p>
      </dgm:t>
    </dgm:pt>
    <dgm:pt modelId="{5C24E44A-14A9-42A0-849F-03D4626BCB45}" type="pres">
      <dgm:prSet presAssocID="{F0A9AD72-C5B5-40C9-94EC-4AE02731A945}" presName="conn2-1" presStyleLbl="parChTrans1D3" presStyleIdx="1" presStyleCnt="7"/>
      <dgm:spPr/>
      <dgm:t>
        <a:bodyPr/>
        <a:lstStyle/>
        <a:p>
          <a:endParaRPr lang="fr-FR"/>
        </a:p>
      </dgm:t>
    </dgm:pt>
    <dgm:pt modelId="{329B2B39-211E-47E3-9934-8DCE8B3373AF}" type="pres">
      <dgm:prSet presAssocID="{F0A9AD72-C5B5-40C9-94EC-4AE02731A945}" presName="connTx" presStyleLbl="parChTrans1D3" presStyleIdx="1" presStyleCnt="7"/>
      <dgm:spPr/>
      <dgm:t>
        <a:bodyPr/>
        <a:lstStyle/>
        <a:p>
          <a:endParaRPr lang="fr-FR"/>
        </a:p>
      </dgm:t>
    </dgm:pt>
    <dgm:pt modelId="{176F3C4E-F4EB-43AC-9A90-480C65B58368}" type="pres">
      <dgm:prSet presAssocID="{F0F9F00E-4388-4DAE-A90D-532F766C3E91}" presName="root2" presStyleCnt="0"/>
      <dgm:spPr/>
      <dgm:t>
        <a:bodyPr/>
        <a:lstStyle/>
        <a:p>
          <a:endParaRPr lang="fr-FR"/>
        </a:p>
      </dgm:t>
    </dgm:pt>
    <dgm:pt modelId="{0F60A934-9409-46DA-BA5D-F92D599EC4F6}" type="pres">
      <dgm:prSet presAssocID="{F0F9F00E-4388-4DAE-A90D-532F766C3E91}" presName="LevelTwoTextNode" presStyleLbl="node3" presStyleIdx="0" presStyleCnt="6" custLinFactNeighborY="72244">
        <dgm:presLayoutVars>
          <dgm:chPref val="3"/>
        </dgm:presLayoutVars>
      </dgm:prSet>
      <dgm:spPr/>
      <dgm:t>
        <a:bodyPr/>
        <a:lstStyle/>
        <a:p>
          <a:endParaRPr lang="fr-FR"/>
        </a:p>
      </dgm:t>
    </dgm:pt>
    <dgm:pt modelId="{4E1488ED-F6A4-41FB-B12B-920FF30121F6}" type="pres">
      <dgm:prSet presAssocID="{F0F9F00E-4388-4DAE-A90D-532F766C3E91}" presName="level3hierChild" presStyleCnt="0"/>
      <dgm:spPr/>
      <dgm:t>
        <a:bodyPr/>
        <a:lstStyle/>
        <a:p>
          <a:endParaRPr lang="fr-FR"/>
        </a:p>
      </dgm:t>
    </dgm:pt>
    <dgm:pt modelId="{7E1E7020-1DF6-49CC-A0AE-30DB5C817DFA}" type="pres">
      <dgm:prSet presAssocID="{92896839-7965-449C-9926-E1CFBC598993}" presName="conn2-1" presStyleLbl="parChTrans1D3" presStyleIdx="2" presStyleCnt="7"/>
      <dgm:spPr/>
      <dgm:t>
        <a:bodyPr/>
        <a:lstStyle/>
        <a:p>
          <a:endParaRPr lang="fr-FR"/>
        </a:p>
      </dgm:t>
    </dgm:pt>
    <dgm:pt modelId="{071C1201-4770-4AA0-AA6F-921A12EE0C6C}" type="pres">
      <dgm:prSet presAssocID="{92896839-7965-449C-9926-E1CFBC598993}" presName="connTx" presStyleLbl="parChTrans1D3" presStyleIdx="2" presStyleCnt="7"/>
      <dgm:spPr/>
      <dgm:t>
        <a:bodyPr/>
        <a:lstStyle/>
        <a:p>
          <a:endParaRPr lang="fr-FR"/>
        </a:p>
      </dgm:t>
    </dgm:pt>
    <dgm:pt modelId="{7380D6DD-28F7-4791-8613-73AD250546E5}" type="pres">
      <dgm:prSet presAssocID="{BF86C644-B127-478B-B1E4-1961846D098D}" presName="root2" presStyleCnt="0"/>
      <dgm:spPr/>
      <dgm:t>
        <a:bodyPr/>
        <a:lstStyle/>
        <a:p>
          <a:endParaRPr lang="fr-FR"/>
        </a:p>
      </dgm:t>
    </dgm:pt>
    <dgm:pt modelId="{D26FFAD1-ECDB-4445-BE24-9E2095645320}" type="pres">
      <dgm:prSet presAssocID="{BF86C644-B127-478B-B1E4-1961846D098D}" presName="LevelTwoTextNode" presStyleLbl="node3" presStyleIdx="1" presStyleCnt="6" custLinFactNeighborY="72162">
        <dgm:presLayoutVars>
          <dgm:chPref val="3"/>
        </dgm:presLayoutVars>
      </dgm:prSet>
      <dgm:spPr/>
      <dgm:t>
        <a:bodyPr/>
        <a:lstStyle/>
        <a:p>
          <a:endParaRPr lang="fr-FR"/>
        </a:p>
      </dgm:t>
    </dgm:pt>
    <dgm:pt modelId="{E53966D8-FB41-4E53-A352-80200831B050}" type="pres">
      <dgm:prSet presAssocID="{BF86C644-B127-478B-B1E4-1961846D098D}" presName="level3hierChild" presStyleCnt="0"/>
      <dgm:spPr/>
      <dgm:t>
        <a:bodyPr/>
        <a:lstStyle/>
        <a:p>
          <a:endParaRPr lang="fr-FR"/>
        </a:p>
      </dgm:t>
    </dgm:pt>
    <dgm:pt modelId="{A2FB4C34-FF76-420D-B0C2-FC9B848F8FFB}" type="pres">
      <dgm:prSet presAssocID="{139EECAA-B1B3-4604-913A-9271619462C9}" presName="conn2-1" presStyleLbl="parChTrans1D3" presStyleIdx="3" presStyleCnt="7"/>
      <dgm:spPr/>
      <dgm:t>
        <a:bodyPr/>
        <a:lstStyle/>
        <a:p>
          <a:endParaRPr lang="fr-FR"/>
        </a:p>
      </dgm:t>
    </dgm:pt>
    <dgm:pt modelId="{28AED233-CDB5-43BF-AA5E-68CB7DBF1D32}" type="pres">
      <dgm:prSet presAssocID="{139EECAA-B1B3-4604-913A-9271619462C9}" presName="connTx" presStyleLbl="parChTrans1D3" presStyleIdx="3" presStyleCnt="7"/>
      <dgm:spPr/>
      <dgm:t>
        <a:bodyPr/>
        <a:lstStyle/>
        <a:p>
          <a:endParaRPr lang="fr-FR"/>
        </a:p>
      </dgm:t>
    </dgm:pt>
    <dgm:pt modelId="{9C702993-EDD3-42F9-8321-7DBBF28B7BB0}" type="pres">
      <dgm:prSet presAssocID="{497D54B4-DF16-47D1-BCF3-7630EF4FD308}" presName="root2" presStyleCnt="0"/>
      <dgm:spPr/>
      <dgm:t>
        <a:bodyPr/>
        <a:lstStyle/>
        <a:p>
          <a:endParaRPr lang="fr-FR"/>
        </a:p>
      </dgm:t>
    </dgm:pt>
    <dgm:pt modelId="{69BCBC57-6B26-4465-82E2-5142339CB912}" type="pres">
      <dgm:prSet presAssocID="{497D54B4-DF16-47D1-BCF3-7630EF4FD308}" presName="LevelTwoTextNode" presStyleLbl="node3" presStyleIdx="2" presStyleCnt="6" custLinFactNeighborY="72081">
        <dgm:presLayoutVars>
          <dgm:chPref val="3"/>
        </dgm:presLayoutVars>
      </dgm:prSet>
      <dgm:spPr/>
      <dgm:t>
        <a:bodyPr/>
        <a:lstStyle/>
        <a:p>
          <a:endParaRPr lang="fr-FR"/>
        </a:p>
      </dgm:t>
    </dgm:pt>
    <dgm:pt modelId="{07E9CEC5-C8E2-4C88-B2BB-43DDEE907AC7}" type="pres">
      <dgm:prSet presAssocID="{497D54B4-DF16-47D1-BCF3-7630EF4FD308}" presName="level3hierChild" presStyleCnt="0"/>
      <dgm:spPr/>
      <dgm:t>
        <a:bodyPr/>
        <a:lstStyle/>
        <a:p>
          <a:endParaRPr lang="fr-FR"/>
        </a:p>
      </dgm:t>
    </dgm:pt>
    <dgm:pt modelId="{70A973C7-8398-490D-BB48-3F105A343AAD}" type="pres">
      <dgm:prSet presAssocID="{D888A435-65D0-4984-AEDD-F7741CAEDDF1}" presName="conn2-1" presStyleLbl="parChTrans1D2" presStyleIdx="2" presStyleCnt="3"/>
      <dgm:spPr/>
      <dgm:t>
        <a:bodyPr/>
        <a:lstStyle/>
        <a:p>
          <a:endParaRPr lang="fr-FR"/>
        </a:p>
      </dgm:t>
    </dgm:pt>
    <dgm:pt modelId="{60F8B08C-A82F-4946-A99A-251D5C7DB686}" type="pres">
      <dgm:prSet presAssocID="{D888A435-65D0-4984-AEDD-F7741CAEDDF1}" presName="connTx" presStyleLbl="parChTrans1D2" presStyleIdx="2" presStyleCnt="3"/>
      <dgm:spPr/>
      <dgm:t>
        <a:bodyPr/>
        <a:lstStyle/>
        <a:p>
          <a:endParaRPr lang="fr-FR"/>
        </a:p>
      </dgm:t>
    </dgm:pt>
    <dgm:pt modelId="{F371E31A-F1E6-4B97-901E-3587D30EC801}" type="pres">
      <dgm:prSet presAssocID="{353452DC-9098-4B2D-BA1A-32C7BDB42D47}" presName="root2" presStyleCnt="0"/>
      <dgm:spPr/>
      <dgm:t>
        <a:bodyPr/>
        <a:lstStyle/>
        <a:p>
          <a:endParaRPr lang="fr-FR"/>
        </a:p>
      </dgm:t>
    </dgm:pt>
    <dgm:pt modelId="{94BFABEC-3FC1-4F51-9C9A-19AE872CE1E1}" type="pres">
      <dgm:prSet presAssocID="{353452DC-9098-4B2D-BA1A-32C7BDB42D47}" presName="LevelTwoTextNode" presStyleLbl="node2" presStyleIdx="1" presStyleCnt="2" custLinFactNeighborY="86282">
        <dgm:presLayoutVars>
          <dgm:chPref val="3"/>
        </dgm:presLayoutVars>
      </dgm:prSet>
      <dgm:spPr/>
      <dgm:t>
        <a:bodyPr/>
        <a:lstStyle/>
        <a:p>
          <a:endParaRPr lang="fr-FR"/>
        </a:p>
      </dgm:t>
    </dgm:pt>
    <dgm:pt modelId="{799E3D0D-878E-476B-BDCA-E7C856ADA158}" type="pres">
      <dgm:prSet presAssocID="{353452DC-9098-4B2D-BA1A-32C7BDB42D47}" presName="level3hierChild" presStyleCnt="0"/>
      <dgm:spPr/>
      <dgm:t>
        <a:bodyPr/>
        <a:lstStyle/>
        <a:p>
          <a:endParaRPr lang="fr-FR"/>
        </a:p>
      </dgm:t>
    </dgm:pt>
    <dgm:pt modelId="{54855B79-F036-40AC-ADCA-08C9BCC71A40}" type="pres">
      <dgm:prSet presAssocID="{756C965B-F187-41A8-8D63-7F1462E17D02}" presName="conn2-1" presStyleLbl="parChTrans1D3" presStyleIdx="4" presStyleCnt="7"/>
      <dgm:spPr/>
      <dgm:t>
        <a:bodyPr/>
        <a:lstStyle/>
        <a:p>
          <a:endParaRPr lang="fr-FR"/>
        </a:p>
      </dgm:t>
    </dgm:pt>
    <dgm:pt modelId="{CC5974B5-18A9-4159-A885-23D5557457A7}" type="pres">
      <dgm:prSet presAssocID="{756C965B-F187-41A8-8D63-7F1462E17D02}" presName="connTx" presStyleLbl="parChTrans1D3" presStyleIdx="4" presStyleCnt="7"/>
      <dgm:spPr/>
      <dgm:t>
        <a:bodyPr/>
        <a:lstStyle/>
        <a:p>
          <a:endParaRPr lang="fr-FR"/>
        </a:p>
      </dgm:t>
    </dgm:pt>
    <dgm:pt modelId="{A127C531-98ED-49B4-BC94-F7ECB6D59214}" type="pres">
      <dgm:prSet presAssocID="{CD7D71D7-4B0F-41C6-B8E4-CBD9858E4E44}" presName="root2" presStyleCnt="0"/>
      <dgm:spPr/>
      <dgm:t>
        <a:bodyPr/>
        <a:lstStyle/>
        <a:p>
          <a:endParaRPr lang="fr-FR"/>
        </a:p>
      </dgm:t>
    </dgm:pt>
    <dgm:pt modelId="{A552F8B6-B552-4C64-B13A-F169E0EEA66D}" type="pres">
      <dgm:prSet presAssocID="{CD7D71D7-4B0F-41C6-B8E4-CBD9858E4E44}" presName="LevelTwoTextNode" presStyleLbl="node3" presStyleIdx="3" presStyleCnt="6" custLinFactNeighborY="71445">
        <dgm:presLayoutVars>
          <dgm:chPref val="3"/>
        </dgm:presLayoutVars>
      </dgm:prSet>
      <dgm:spPr/>
      <dgm:t>
        <a:bodyPr/>
        <a:lstStyle/>
        <a:p>
          <a:endParaRPr lang="fr-FR"/>
        </a:p>
      </dgm:t>
    </dgm:pt>
    <dgm:pt modelId="{F684B718-0EF4-451C-8B56-F1C3F004D51D}" type="pres">
      <dgm:prSet presAssocID="{CD7D71D7-4B0F-41C6-B8E4-CBD9858E4E44}" presName="level3hierChild" presStyleCnt="0"/>
      <dgm:spPr/>
      <dgm:t>
        <a:bodyPr/>
        <a:lstStyle/>
        <a:p>
          <a:endParaRPr lang="fr-FR"/>
        </a:p>
      </dgm:t>
    </dgm:pt>
    <dgm:pt modelId="{32043EF4-0817-4EBD-804C-CFCCFF47131A}" type="pres">
      <dgm:prSet presAssocID="{AAAC0943-6CE1-46E8-BF83-7AA5E84A0410}" presName="conn2-1" presStyleLbl="parChTrans1D3" presStyleIdx="5" presStyleCnt="7"/>
      <dgm:spPr/>
      <dgm:t>
        <a:bodyPr/>
        <a:lstStyle/>
        <a:p>
          <a:endParaRPr lang="fr-FR"/>
        </a:p>
      </dgm:t>
    </dgm:pt>
    <dgm:pt modelId="{94DF4B3C-F7C4-407C-A132-8E96DEFFB5BC}" type="pres">
      <dgm:prSet presAssocID="{AAAC0943-6CE1-46E8-BF83-7AA5E84A0410}" presName="connTx" presStyleLbl="parChTrans1D3" presStyleIdx="5" presStyleCnt="7"/>
      <dgm:spPr/>
      <dgm:t>
        <a:bodyPr/>
        <a:lstStyle/>
        <a:p>
          <a:endParaRPr lang="fr-FR"/>
        </a:p>
      </dgm:t>
    </dgm:pt>
    <dgm:pt modelId="{6ECE52EE-E4C9-4473-9C72-4E75196B931D}" type="pres">
      <dgm:prSet presAssocID="{6CC6A515-25B0-44E9-83D0-5DC3C7A34C11}" presName="root2" presStyleCnt="0"/>
      <dgm:spPr/>
      <dgm:t>
        <a:bodyPr/>
        <a:lstStyle/>
        <a:p>
          <a:endParaRPr lang="fr-FR"/>
        </a:p>
      </dgm:t>
    </dgm:pt>
    <dgm:pt modelId="{32605B9C-69ED-46E2-AEBD-6562A2978713}" type="pres">
      <dgm:prSet presAssocID="{6CC6A515-25B0-44E9-83D0-5DC3C7A34C11}" presName="LevelTwoTextNode" presStyleLbl="node3" presStyleIdx="4" presStyleCnt="6" custLinFactNeighborY="71364">
        <dgm:presLayoutVars>
          <dgm:chPref val="3"/>
        </dgm:presLayoutVars>
      </dgm:prSet>
      <dgm:spPr/>
      <dgm:t>
        <a:bodyPr/>
        <a:lstStyle/>
        <a:p>
          <a:endParaRPr lang="fr-FR"/>
        </a:p>
      </dgm:t>
    </dgm:pt>
    <dgm:pt modelId="{1555969A-BEC9-42D9-BEE5-51937C595145}" type="pres">
      <dgm:prSet presAssocID="{6CC6A515-25B0-44E9-83D0-5DC3C7A34C11}" presName="level3hierChild" presStyleCnt="0"/>
      <dgm:spPr/>
      <dgm:t>
        <a:bodyPr/>
        <a:lstStyle/>
        <a:p>
          <a:endParaRPr lang="fr-FR"/>
        </a:p>
      </dgm:t>
    </dgm:pt>
    <dgm:pt modelId="{CA76381D-FD6E-4989-B931-EBB9061E4722}" type="pres">
      <dgm:prSet presAssocID="{24000631-CB7D-4CF4-BE36-0821FC721194}" presName="conn2-1" presStyleLbl="parChTrans1D3" presStyleIdx="6" presStyleCnt="7"/>
      <dgm:spPr/>
      <dgm:t>
        <a:bodyPr/>
        <a:lstStyle/>
        <a:p>
          <a:endParaRPr lang="fr-FR"/>
        </a:p>
      </dgm:t>
    </dgm:pt>
    <dgm:pt modelId="{50A7AF91-2C10-48E1-8F37-D614CBA3E21F}" type="pres">
      <dgm:prSet presAssocID="{24000631-CB7D-4CF4-BE36-0821FC721194}" presName="connTx" presStyleLbl="parChTrans1D3" presStyleIdx="6" presStyleCnt="7"/>
      <dgm:spPr/>
      <dgm:t>
        <a:bodyPr/>
        <a:lstStyle/>
        <a:p>
          <a:endParaRPr lang="fr-FR"/>
        </a:p>
      </dgm:t>
    </dgm:pt>
    <dgm:pt modelId="{C6901CA4-E00E-4176-A219-A7BF7675CD7F}" type="pres">
      <dgm:prSet presAssocID="{6D07360B-AAF7-405C-BFFE-D2EFF856303E}" presName="root2" presStyleCnt="0"/>
      <dgm:spPr/>
      <dgm:t>
        <a:bodyPr/>
        <a:lstStyle/>
        <a:p>
          <a:endParaRPr lang="fr-FR"/>
        </a:p>
      </dgm:t>
    </dgm:pt>
    <dgm:pt modelId="{DB1132BB-B1BB-48CD-BAD6-CB1F882A1262}" type="pres">
      <dgm:prSet presAssocID="{6D07360B-AAF7-405C-BFFE-D2EFF856303E}" presName="LevelTwoTextNode" presStyleLbl="node3" presStyleIdx="5" presStyleCnt="6" custLinFactNeighborY="71836">
        <dgm:presLayoutVars>
          <dgm:chPref val="3"/>
        </dgm:presLayoutVars>
      </dgm:prSet>
      <dgm:spPr/>
      <dgm:t>
        <a:bodyPr/>
        <a:lstStyle/>
        <a:p>
          <a:endParaRPr lang="fr-FR"/>
        </a:p>
      </dgm:t>
    </dgm:pt>
    <dgm:pt modelId="{1309967F-60BE-4F99-ABC3-D04267FB7EE7}" type="pres">
      <dgm:prSet presAssocID="{6D07360B-AAF7-405C-BFFE-D2EFF856303E}" presName="level3hierChild" presStyleCnt="0"/>
      <dgm:spPr/>
      <dgm:t>
        <a:bodyPr/>
        <a:lstStyle/>
        <a:p>
          <a:endParaRPr lang="fr-FR"/>
        </a:p>
      </dgm:t>
    </dgm:pt>
  </dgm:ptLst>
  <dgm:cxnLst>
    <dgm:cxn modelId="{B8A6927A-359C-4DD9-B85F-AFBDC12934C2}" type="presOf" srcId="{89B3B5DC-7CA1-4889-8D6F-2FBC24BA0A33}" destId="{2A27FDE0-1468-4C09-8748-B1D4AC82959B}" srcOrd="0" destOrd="0" presId="urn:microsoft.com/office/officeart/2005/8/layout/hierarchy2"/>
    <dgm:cxn modelId="{47E17B44-DD02-4AA0-9054-B47AA9B7C03C}" type="presOf" srcId="{CD7D71D7-4B0F-41C6-B8E4-CBD9858E4E44}" destId="{A552F8B6-B552-4C64-B13A-F169E0EEA66D}" srcOrd="0" destOrd="0" presId="urn:microsoft.com/office/officeart/2005/8/layout/hierarchy2"/>
    <dgm:cxn modelId="{B8605EF6-A82A-47A0-AA76-5B61AB49DD0B}" type="presOf" srcId="{F0A9AD72-C5B5-40C9-94EC-4AE02731A945}" destId="{329B2B39-211E-47E3-9934-8DCE8B3373AF}" srcOrd="1" destOrd="0" presId="urn:microsoft.com/office/officeart/2005/8/layout/hierarchy2"/>
    <dgm:cxn modelId="{3B13C3CF-9E05-483A-A663-4E6766CDE3BB}" type="presOf" srcId="{D888A435-65D0-4984-AEDD-F7741CAEDDF1}" destId="{70A973C7-8398-490D-BB48-3F105A343AAD}" srcOrd="0" destOrd="0" presId="urn:microsoft.com/office/officeart/2005/8/layout/hierarchy2"/>
    <dgm:cxn modelId="{12B57A32-2346-4213-A440-D14BC9952968}" type="presOf" srcId="{18C1FBD9-C8C3-4D5C-8698-7FCFB10DA252}" destId="{4E44461A-B0E8-4833-AA48-19218C2640BC}" srcOrd="0" destOrd="0" presId="urn:microsoft.com/office/officeart/2005/8/layout/hierarchy2"/>
    <dgm:cxn modelId="{D90D6359-5F0A-4F83-B1F6-870960467849}" srcId="{89B3B5DC-7CA1-4889-8D6F-2FBC24BA0A33}" destId="{497D54B4-DF16-47D1-BCF3-7630EF4FD308}" srcOrd="2" destOrd="0" parTransId="{139EECAA-B1B3-4604-913A-9271619462C9}" sibTransId="{9B57FCBB-52CD-4925-855A-5A49BA7772D4}"/>
    <dgm:cxn modelId="{55A7831A-80B3-49F4-8E95-83B0E8116B25}" type="presOf" srcId="{92896839-7965-449C-9926-E1CFBC598993}" destId="{071C1201-4770-4AA0-AA6F-921A12EE0C6C}" srcOrd="1" destOrd="0" presId="urn:microsoft.com/office/officeart/2005/8/layout/hierarchy2"/>
    <dgm:cxn modelId="{EAC3134E-20C2-436B-BEBE-86D1B88B0FE4}" type="presOf" srcId="{8672480C-DA31-4BA8-A613-3C1A1C05D38D}" destId="{83EAE982-DDAB-4933-BFF4-0DB42BA37F6F}" srcOrd="0" destOrd="0" presId="urn:microsoft.com/office/officeart/2005/8/layout/hierarchy2"/>
    <dgm:cxn modelId="{0834CA30-9D8C-4747-B715-C8953F4A98CA}" type="presOf" srcId="{AAAC0943-6CE1-46E8-BF83-7AA5E84A0410}" destId="{94DF4B3C-F7C4-407C-A132-8E96DEFFB5BC}" srcOrd="1" destOrd="0" presId="urn:microsoft.com/office/officeart/2005/8/layout/hierarchy2"/>
    <dgm:cxn modelId="{A16D9024-363F-4C5B-880B-869E860889E8}" srcId="{353452DC-9098-4B2D-BA1A-32C7BDB42D47}" destId="{6D07360B-AAF7-405C-BFFE-D2EFF856303E}" srcOrd="2" destOrd="0" parTransId="{24000631-CB7D-4CF4-BE36-0821FC721194}" sibTransId="{50327DA1-6EEE-4E4A-945F-41F5DC45079F}"/>
    <dgm:cxn modelId="{FED2CB0E-8E62-4FFA-982F-68306AB25D6B}" type="presOf" srcId="{353452DC-9098-4B2D-BA1A-32C7BDB42D47}" destId="{94BFABEC-3FC1-4F51-9C9A-19AE872CE1E1}" srcOrd="0" destOrd="0" presId="urn:microsoft.com/office/officeart/2005/8/layout/hierarchy2"/>
    <dgm:cxn modelId="{A2DE3357-C1A7-44CB-9056-2EF82F8145B1}" srcId="{CBE69B2A-9241-4D54-8EA6-E3A8029AA8DD}" destId="{89B3B5DC-7CA1-4889-8D6F-2FBC24BA0A33}" srcOrd="1" destOrd="0" parTransId="{CCE24862-1E0B-43D8-A1F5-E7A1428FD072}" sibTransId="{4914BDBB-0EAC-42D7-9363-CDB479F2ABD2}"/>
    <dgm:cxn modelId="{7AB98BF8-3349-4EE5-B464-C9C55CEF516B}" type="presOf" srcId="{139EECAA-B1B3-4604-913A-9271619462C9}" destId="{28AED233-CDB5-43BF-AA5E-68CB7DBF1D32}" srcOrd="1" destOrd="0" presId="urn:microsoft.com/office/officeart/2005/8/layout/hierarchy2"/>
    <dgm:cxn modelId="{04C5AB84-08B6-4728-8E91-A912CCCA50D1}" type="presOf" srcId="{6CC6A515-25B0-44E9-83D0-5DC3C7A34C11}" destId="{32605B9C-69ED-46E2-AEBD-6562A2978713}" srcOrd="0" destOrd="0" presId="urn:microsoft.com/office/officeart/2005/8/layout/hierarchy2"/>
    <dgm:cxn modelId="{774513D5-2CA7-40FA-9A5F-18B024ACFE5E}" type="presOf" srcId="{CBE69B2A-9241-4D54-8EA6-E3A8029AA8DD}" destId="{C0AF90ED-4C72-4ED9-9B3F-257421CAE37E}" srcOrd="0" destOrd="0" presId="urn:microsoft.com/office/officeart/2005/8/layout/hierarchy2"/>
    <dgm:cxn modelId="{07DBDEBF-F7E2-4F06-A6EB-A785906A0086}" type="presOf" srcId="{AAAC0943-6CE1-46E8-BF83-7AA5E84A0410}" destId="{32043EF4-0817-4EBD-804C-CFCCFF47131A}" srcOrd="0" destOrd="0" presId="urn:microsoft.com/office/officeart/2005/8/layout/hierarchy2"/>
    <dgm:cxn modelId="{B90A0E73-65F1-433E-AD29-35D615C4647E}" type="presOf" srcId="{6D07360B-AAF7-405C-BFFE-D2EFF856303E}" destId="{DB1132BB-B1BB-48CD-BAD6-CB1F882A1262}" srcOrd="0" destOrd="0" presId="urn:microsoft.com/office/officeart/2005/8/layout/hierarchy2"/>
    <dgm:cxn modelId="{7B651492-76D7-40D1-B2F5-E689201C559F}" srcId="{89B3B5DC-7CA1-4889-8D6F-2FBC24BA0A33}" destId="{BF86C644-B127-478B-B1E4-1961846D098D}" srcOrd="1" destOrd="0" parTransId="{92896839-7965-449C-9926-E1CFBC598993}" sibTransId="{3F478B40-588B-4806-A6DE-9AF5B405F13E}"/>
    <dgm:cxn modelId="{78871A7B-1156-4EEB-B5BA-9F36B46AAF29}" type="presOf" srcId="{139EECAA-B1B3-4604-913A-9271619462C9}" destId="{A2FB4C34-FF76-420D-B0C2-FC9B848F8FFB}" srcOrd="0" destOrd="0" presId="urn:microsoft.com/office/officeart/2005/8/layout/hierarchy2"/>
    <dgm:cxn modelId="{775C5478-4431-4E67-AAA4-05F4829E6C91}" type="presOf" srcId="{92896839-7965-449C-9926-E1CFBC598993}" destId="{7E1E7020-1DF6-49CC-A0AE-30DB5C817DFA}" srcOrd="0" destOrd="0" presId="urn:microsoft.com/office/officeart/2005/8/layout/hierarchy2"/>
    <dgm:cxn modelId="{D81BEC64-0D42-431E-AD33-AE727F9731CD}" type="presOf" srcId="{F0A9AD72-C5B5-40C9-94EC-4AE02731A945}" destId="{5C24E44A-14A9-42A0-849F-03D4626BCB45}" srcOrd="0" destOrd="0" presId="urn:microsoft.com/office/officeart/2005/8/layout/hierarchy2"/>
    <dgm:cxn modelId="{F32EF966-807B-4591-89C8-D1BB47978835}" type="presOf" srcId="{24000631-CB7D-4CF4-BE36-0821FC721194}" destId="{50A7AF91-2C10-48E1-8F37-D614CBA3E21F}" srcOrd="1" destOrd="0" presId="urn:microsoft.com/office/officeart/2005/8/layout/hierarchy2"/>
    <dgm:cxn modelId="{728BFC80-8E40-4DF5-A5F2-B0806EBFAF05}" type="presOf" srcId="{CCE24862-1E0B-43D8-A1F5-E7A1428FD072}" destId="{154AA629-30C6-4E84-BA49-EF1F9C9063F0}" srcOrd="0" destOrd="0" presId="urn:microsoft.com/office/officeart/2005/8/layout/hierarchy2"/>
    <dgm:cxn modelId="{15A6969B-1C5C-4A5D-8276-A80C775F3664}" type="presOf" srcId="{24000631-CB7D-4CF4-BE36-0821FC721194}" destId="{CA76381D-FD6E-4989-B931-EBB9061E4722}" srcOrd="0" destOrd="0" presId="urn:microsoft.com/office/officeart/2005/8/layout/hierarchy2"/>
    <dgm:cxn modelId="{B77D78DA-CD1F-46A5-8FE9-42EED67F1B01}" srcId="{8672480C-DA31-4BA8-A613-3C1A1C05D38D}" destId="{CBE69B2A-9241-4D54-8EA6-E3A8029AA8DD}" srcOrd="0" destOrd="0" parTransId="{930DF1FF-C03C-4C52-A59A-70795C3C5E50}" sibTransId="{41EDCF90-069B-4439-AE29-F4E4B7178D97}"/>
    <dgm:cxn modelId="{66BC3175-D372-4BA3-A9C6-E6319E8CDAF6}" type="presOf" srcId="{18C1FBD9-C8C3-4D5C-8698-7FCFB10DA252}" destId="{659B9242-CE1E-4001-A628-B48EB8576084}" srcOrd="1" destOrd="0" presId="urn:microsoft.com/office/officeart/2005/8/layout/hierarchy2"/>
    <dgm:cxn modelId="{17DB2232-2CF3-43F6-9FEC-5FEEFD6B603E}" type="presOf" srcId="{F0F9F00E-4388-4DAE-A90D-532F766C3E91}" destId="{0F60A934-9409-46DA-BA5D-F92D599EC4F6}" srcOrd="0" destOrd="0" presId="urn:microsoft.com/office/officeart/2005/8/layout/hierarchy2"/>
    <dgm:cxn modelId="{017F8B65-AF39-4823-8401-F4A3565B544A}" type="presOf" srcId="{756C965B-F187-41A8-8D63-7F1462E17D02}" destId="{54855B79-F036-40AC-ADCA-08C9BCC71A40}" srcOrd="0" destOrd="0" presId="urn:microsoft.com/office/officeart/2005/8/layout/hierarchy2"/>
    <dgm:cxn modelId="{6AD31A34-95D9-4D77-A24D-77A33C0D3FAE}" type="presOf" srcId="{756C965B-F187-41A8-8D63-7F1462E17D02}" destId="{CC5974B5-18A9-4159-A885-23D5557457A7}" srcOrd="1" destOrd="0" presId="urn:microsoft.com/office/officeart/2005/8/layout/hierarchy2"/>
    <dgm:cxn modelId="{2221EB72-7583-4C0F-8BC9-40ECD79DEAA5}" type="presOf" srcId="{497D54B4-DF16-47D1-BCF3-7630EF4FD308}" destId="{69BCBC57-6B26-4465-82E2-5142339CB912}" srcOrd="0" destOrd="0" presId="urn:microsoft.com/office/officeart/2005/8/layout/hierarchy2"/>
    <dgm:cxn modelId="{B0A39BC5-0AC6-488B-8C81-2D41B54996C0}" type="presOf" srcId="{A1A6AF39-D87B-42E5-B751-08E48C84174D}" destId="{7D29FFD5-1BA3-466B-98D9-DD590D025F00}" srcOrd="0" destOrd="0" presId="urn:microsoft.com/office/officeart/2005/8/layout/hierarchy2"/>
    <dgm:cxn modelId="{6204C15A-A99A-485A-8563-A815B1D41427}" srcId="{E7559E77-BDF2-4243-870A-075D17885183}" destId="{1C0739EC-CC3C-459D-A25B-13FE115AFDED}" srcOrd="0" destOrd="0" parTransId="{18C1FBD9-C8C3-4D5C-8698-7FCFB10DA252}" sibTransId="{C09C60FD-AC5C-4ECA-A997-FD3634DDE642}"/>
    <dgm:cxn modelId="{467D072B-5E49-467B-85C2-FE418FB982E6}" type="presOf" srcId="{BF86C644-B127-478B-B1E4-1961846D098D}" destId="{D26FFAD1-ECDB-4445-BE24-9E2095645320}" srcOrd="0" destOrd="0" presId="urn:microsoft.com/office/officeart/2005/8/layout/hierarchy2"/>
    <dgm:cxn modelId="{01AB8274-A5BF-4C5A-BA77-388882C0DE4E}" srcId="{CBE69B2A-9241-4D54-8EA6-E3A8029AA8DD}" destId="{353452DC-9098-4B2D-BA1A-32C7BDB42D47}" srcOrd="2" destOrd="0" parTransId="{D888A435-65D0-4984-AEDD-F7741CAEDDF1}" sibTransId="{D9FEE768-F927-43D7-8BAC-10C97BFB1FE3}"/>
    <dgm:cxn modelId="{06F0ED2E-009B-45CA-81E5-B951F52F90FF}" srcId="{89B3B5DC-7CA1-4889-8D6F-2FBC24BA0A33}" destId="{F0F9F00E-4388-4DAE-A90D-532F766C3E91}" srcOrd="0" destOrd="0" parTransId="{F0A9AD72-C5B5-40C9-94EC-4AE02731A945}" sibTransId="{1907CF79-5BFF-4A85-83B7-54914BF2EC63}"/>
    <dgm:cxn modelId="{5E36FDD5-B4D6-416D-8AC3-F89226DACD6E}" type="presOf" srcId="{1C0739EC-CC3C-459D-A25B-13FE115AFDED}" destId="{C0639D06-DE7D-4D68-8AE1-6FFE9710A42C}" srcOrd="0" destOrd="0" presId="urn:microsoft.com/office/officeart/2005/8/layout/hierarchy2"/>
    <dgm:cxn modelId="{5749FBF0-04A9-46CF-B223-0084F1CD5470}" type="presOf" srcId="{D888A435-65D0-4984-AEDD-F7741CAEDDF1}" destId="{60F8B08C-A82F-4946-A99A-251D5C7DB686}" srcOrd="1" destOrd="0" presId="urn:microsoft.com/office/officeart/2005/8/layout/hierarchy2"/>
    <dgm:cxn modelId="{9D7F9100-4F35-4E3C-A40A-FDFB1288CD4D}" srcId="{CBE69B2A-9241-4D54-8EA6-E3A8029AA8DD}" destId="{E7559E77-BDF2-4243-870A-075D17885183}" srcOrd="0" destOrd="0" parTransId="{A1A6AF39-D87B-42E5-B751-08E48C84174D}" sibTransId="{231F8D46-9E2C-4E53-8E75-AF172BAF66E2}"/>
    <dgm:cxn modelId="{06C14655-2478-4674-9571-459F6878C196}" type="presOf" srcId="{CCE24862-1E0B-43D8-A1F5-E7A1428FD072}" destId="{AC3D081D-9D75-41FC-AC29-CB6A533F8216}" srcOrd="1" destOrd="0" presId="urn:microsoft.com/office/officeart/2005/8/layout/hierarchy2"/>
    <dgm:cxn modelId="{D1B3B8B9-9C0C-4529-A46D-D40C14AFA8D5}" type="presOf" srcId="{E7559E77-BDF2-4243-870A-075D17885183}" destId="{2F42ECF3-EADC-4E8E-AA6A-7EDACD017D13}" srcOrd="0" destOrd="0" presId="urn:microsoft.com/office/officeart/2005/8/layout/hierarchy2"/>
    <dgm:cxn modelId="{D7766A76-A385-4A62-A02E-6A2FD666F624}" type="presOf" srcId="{A1A6AF39-D87B-42E5-B751-08E48C84174D}" destId="{7142612B-B2FD-47C2-A17E-A53988E91130}" srcOrd="1" destOrd="0" presId="urn:microsoft.com/office/officeart/2005/8/layout/hierarchy2"/>
    <dgm:cxn modelId="{7FF05FA0-817F-4AF5-B90B-07798807E422}" srcId="{353452DC-9098-4B2D-BA1A-32C7BDB42D47}" destId="{6CC6A515-25B0-44E9-83D0-5DC3C7A34C11}" srcOrd="1" destOrd="0" parTransId="{AAAC0943-6CE1-46E8-BF83-7AA5E84A0410}" sibTransId="{D6536A70-23F7-43DF-AAF8-7BAF9C38B1E5}"/>
    <dgm:cxn modelId="{AC85D867-2CB3-412D-9E26-797B129ADD7A}" srcId="{353452DC-9098-4B2D-BA1A-32C7BDB42D47}" destId="{CD7D71D7-4B0F-41C6-B8E4-CBD9858E4E44}" srcOrd="0" destOrd="0" parTransId="{756C965B-F187-41A8-8D63-7F1462E17D02}" sibTransId="{430C99DA-3B44-466A-BD30-A4412C859E67}"/>
    <dgm:cxn modelId="{A42CFFB7-3945-4CB3-8323-E2B507F8D423}" type="presParOf" srcId="{83EAE982-DDAB-4933-BFF4-0DB42BA37F6F}" destId="{33670103-6E3C-4154-8BE6-87BCE4E575B6}" srcOrd="0" destOrd="0" presId="urn:microsoft.com/office/officeart/2005/8/layout/hierarchy2"/>
    <dgm:cxn modelId="{7F290177-5B8C-4870-85E3-8E00A5AF602E}" type="presParOf" srcId="{33670103-6E3C-4154-8BE6-87BCE4E575B6}" destId="{C0AF90ED-4C72-4ED9-9B3F-257421CAE37E}" srcOrd="0" destOrd="0" presId="urn:microsoft.com/office/officeart/2005/8/layout/hierarchy2"/>
    <dgm:cxn modelId="{8A92B095-E120-4664-BFE6-EC5655A67691}" type="presParOf" srcId="{33670103-6E3C-4154-8BE6-87BCE4E575B6}" destId="{59642E36-EB00-4B07-A423-794FBE5BE9E0}" srcOrd="1" destOrd="0" presId="urn:microsoft.com/office/officeart/2005/8/layout/hierarchy2"/>
    <dgm:cxn modelId="{5F39A204-B951-456C-B4DB-0B6816A6BD03}" type="presParOf" srcId="{59642E36-EB00-4B07-A423-794FBE5BE9E0}" destId="{7D29FFD5-1BA3-466B-98D9-DD590D025F00}" srcOrd="0" destOrd="0" presId="urn:microsoft.com/office/officeart/2005/8/layout/hierarchy2"/>
    <dgm:cxn modelId="{DBCDD2F4-8F13-4574-8EAF-33D7FBA62160}" type="presParOf" srcId="{7D29FFD5-1BA3-466B-98D9-DD590D025F00}" destId="{7142612B-B2FD-47C2-A17E-A53988E91130}" srcOrd="0" destOrd="0" presId="urn:microsoft.com/office/officeart/2005/8/layout/hierarchy2"/>
    <dgm:cxn modelId="{F8E5DE39-9E0A-40F8-8010-E27FE21A37B8}" type="presParOf" srcId="{59642E36-EB00-4B07-A423-794FBE5BE9E0}" destId="{22DF71DA-807A-408A-A6F8-3C18CD69A038}" srcOrd="1" destOrd="0" presId="urn:microsoft.com/office/officeart/2005/8/layout/hierarchy2"/>
    <dgm:cxn modelId="{12482055-A5A2-44C3-8EC5-38007562B47B}" type="presParOf" srcId="{22DF71DA-807A-408A-A6F8-3C18CD69A038}" destId="{2F42ECF3-EADC-4E8E-AA6A-7EDACD017D13}" srcOrd="0" destOrd="0" presId="urn:microsoft.com/office/officeart/2005/8/layout/hierarchy2"/>
    <dgm:cxn modelId="{2C57C825-A4B9-4A2D-B45C-38BFCBAA12EB}" type="presParOf" srcId="{22DF71DA-807A-408A-A6F8-3C18CD69A038}" destId="{8FEC1D3E-575D-44D5-B69F-CB69E18A5279}" srcOrd="1" destOrd="0" presId="urn:microsoft.com/office/officeart/2005/8/layout/hierarchy2"/>
    <dgm:cxn modelId="{6B0AB87C-A878-4300-B75B-40B0F79F25E5}" type="presParOf" srcId="{8FEC1D3E-575D-44D5-B69F-CB69E18A5279}" destId="{4E44461A-B0E8-4833-AA48-19218C2640BC}" srcOrd="0" destOrd="0" presId="urn:microsoft.com/office/officeart/2005/8/layout/hierarchy2"/>
    <dgm:cxn modelId="{7E6EF173-6F68-4AC7-B5C4-2D4A88DBDFCB}" type="presParOf" srcId="{4E44461A-B0E8-4833-AA48-19218C2640BC}" destId="{659B9242-CE1E-4001-A628-B48EB8576084}" srcOrd="0" destOrd="0" presId="urn:microsoft.com/office/officeart/2005/8/layout/hierarchy2"/>
    <dgm:cxn modelId="{432DD387-13CD-41CC-9BAE-C14F8A9BEDC5}" type="presParOf" srcId="{8FEC1D3E-575D-44D5-B69F-CB69E18A5279}" destId="{93BCB56B-6915-4054-980E-403B84D3FBE4}" srcOrd="1" destOrd="0" presId="urn:microsoft.com/office/officeart/2005/8/layout/hierarchy2"/>
    <dgm:cxn modelId="{29CB9C3C-80A4-40A6-9564-AB1481DF2845}" type="presParOf" srcId="{93BCB56B-6915-4054-980E-403B84D3FBE4}" destId="{C0639D06-DE7D-4D68-8AE1-6FFE9710A42C}" srcOrd="0" destOrd="0" presId="urn:microsoft.com/office/officeart/2005/8/layout/hierarchy2"/>
    <dgm:cxn modelId="{E76CF4FF-AB93-4A6C-A699-D06C25A890D4}" type="presParOf" srcId="{93BCB56B-6915-4054-980E-403B84D3FBE4}" destId="{3D89CC56-B7EF-42E6-9735-C36F5AC51875}" srcOrd="1" destOrd="0" presId="urn:microsoft.com/office/officeart/2005/8/layout/hierarchy2"/>
    <dgm:cxn modelId="{2B189DAC-80D3-4E24-8D77-8EAA7E4026DD}" type="presParOf" srcId="{59642E36-EB00-4B07-A423-794FBE5BE9E0}" destId="{154AA629-30C6-4E84-BA49-EF1F9C9063F0}" srcOrd="2" destOrd="0" presId="urn:microsoft.com/office/officeart/2005/8/layout/hierarchy2"/>
    <dgm:cxn modelId="{790AEB80-1D11-4121-93AB-FEF6824CFBB2}" type="presParOf" srcId="{154AA629-30C6-4E84-BA49-EF1F9C9063F0}" destId="{AC3D081D-9D75-41FC-AC29-CB6A533F8216}" srcOrd="0" destOrd="0" presId="urn:microsoft.com/office/officeart/2005/8/layout/hierarchy2"/>
    <dgm:cxn modelId="{D19C4723-1A49-4255-8029-8176E3858E48}" type="presParOf" srcId="{59642E36-EB00-4B07-A423-794FBE5BE9E0}" destId="{46CE8396-C0F9-45FF-9AD9-837A59EE2E62}" srcOrd="3" destOrd="0" presId="urn:microsoft.com/office/officeart/2005/8/layout/hierarchy2"/>
    <dgm:cxn modelId="{A9B86A73-942E-444B-A5A7-73F2B02938FD}" type="presParOf" srcId="{46CE8396-C0F9-45FF-9AD9-837A59EE2E62}" destId="{2A27FDE0-1468-4C09-8748-B1D4AC82959B}" srcOrd="0" destOrd="0" presId="urn:microsoft.com/office/officeart/2005/8/layout/hierarchy2"/>
    <dgm:cxn modelId="{930D92F9-4FB0-4047-B837-F366AC4067E1}" type="presParOf" srcId="{46CE8396-C0F9-45FF-9AD9-837A59EE2E62}" destId="{A19FD300-4270-4721-B8E1-E121BF8F2394}" srcOrd="1" destOrd="0" presId="urn:microsoft.com/office/officeart/2005/8/layout/hierarchy2"/>
    <dgm:cxn modelId="{49E645FC-5CB2-4921-B26D-F2B7A487328A}" type="presParOf" srcId="{A19FD300-4270-4721-B8E1-E121BF8F2394}" destId="{5C24E44A-14A9-42A0-849F-03D4626BCB45}" srcOrd="0" destOrd="0" presId="urn:microsoft.com/office/officeart/2005/8/layout/hierarchy2"/>
    <dgm:cxn modelId="{6242DC33-DD4E-4B60-A327-B50C8245DBB7}" type="presParOf" srcId="{5C24E44A-14A9-42A0-849F-03D4626BCB45}" destId="{329B2B39-211E-47E3-9934-8DCE8B3373AF}" srcOrd="0" destOrd="0" presId="urn:microsoft.com/office/officeart/2005/8/layout/hierarchy2"/>
    <dgm:cxn modelId="{A5BD4011-95D1-4D88-BBFE-AA711E82294F}" type="presParOf" srcId="{A19FD300-4270-4721-B8E1-E121BF8F2394}" destId="{176F3C4E-F4EB-43AC-9A90-480C65B58368}" srcOrd="1" destOrd="0" presId="urn:microsoft.com/office/officeart/2005/8/layout/hierarchy2"/>
    <dgm:cxn modelId="{639DBE32-57C7-4CC9-BA08-DD4C32028DDD}" type="presParOf" srcId="{176F3C4E-F4EB-43AC-9A90-480C65B58368}" destId="{0F60A934-9409-46DA-BA5D-F92D599EC4F6}" srcOrd="0" destOrd="0" presId="urn:microsoft.com/office/officeart/2005/8/layout/hierarchy2"/>
    <dgm:cxn modelId="{C83154E1-F896-4A54-A245-7E4A74000648}" type="presParOf" srcId="{176F3C4E-F4EB-43AC-9A90-480C65B58368}" destId="{4E1488ED-F6A4-41FB-B12B-920FF30121F6}" srcOrd="1" destOrd="0" presId="urn:microsoft.com/office/officeart/2005/8/layout/hierarchy2"/>
    <dgm:cxn modelId="{37D202B5-99DF-46F8-8976-70DF62A22C13}" type="presParOf" srcId="{A19FD300-4270-4721-B8E1-E121BF8F2394}" destId="{7E1E7020-1DF6-49CC-A0AE-30DB5C817DFA}" srcOrd="2" destOrd="0" presId="urn:microsoft.com/office/officeart/2005/8/layout/hierarchy2"/>
    <dgm:cxn modelId="{DA3687E3-E469-4753-AB0B-E82C0FAA1186}" type="presParOf" srcId="{7E1E7020-1DF6-49CC-A0AE-30DB5C817DFA}" destId="{071C1201-4770-4AA0-AA6F-921A12EE0C6C}" srcOrd="0" destOrd="0" presId="urn:microsoft.com/office/officeart/2005/8/layout/hierarchy2"/>
    <dgm:cxn modelId="{89A863A4-552A-4E38-AB56-206E538F00F1}" type="presParOf" srcId="{A19FD300-4270-4721-B8E1-E121BF8F2394}" destId="{7380D6DD-28F7-4791-8613-73AD250546E5}" srcOrd="3" destOrd="0" presId="urn:microsoft.com/office/officeart/2005/8/layout/hierarchy2"/>
    <dgm:cxn modelId="{35B7A365-FCA2-4AEC-9B0E-F1FABE064196}" type="presParOf" srcId="{7380D6DD-28F7-4791-8613-73AD250546E5}" destId="{D26FFAD1-ECDB-4445-BE24-9E2095645320}" srcOrd="0" destOrd="0" presId="urn:microsoft.com/office/officeart/2005/8/layout/hierarchy2"/>
    <dgm:cxn modelId="{08CD3AFB-053F-49E4-81F9-354A0578BC15}" type="presParOf" srcId="{7380D6DD-28F7-4791-8613-73AD250546E5}" destId="{E53966D8-FB41-4E53-A352-80200831B050}" srcOrd="1" destOrd="0" presId="urn:microsoft.com/office/officeart/2005/8/layout/hierarchy2"/>
    <dgm:cxn modelId="{784934B9-EFA5-4B7F-88DC-79D001E2FA99}" type="presParOf" srcId="{A19FD300-4270-4721-B8E1-E121BF8F2394}" destId="{A2FB4C34-FF76-420D-B0C2-FC9B848F8FFB}" srcOrd="4" destOrd="0" presId="urn:microsoft.com/office/officeart/2005/8/layout/hierarchy2"/>
    <dgm:cxn modelId="{D6AEDA77-221E-420C-A79E-F1B89B6974E7}" type="presParOf" srcId="{A2FB4C34-FF76-420D-B0C2-FC9B848F8FFB}" destId="{28AED233-CDB5-43BF-AA5E-68CB7DBF1D32}" srcOrd="0" destOrd="0" presId="urn:microsoft.com/office/officeart/2005/8/layout/hierarchy2"/>
    <dgm:cxn modelId="{B8991B1B-D2EF-4A93-A316-610DBB469E19}" type="presParOf" srcId="{A19FD300-4270-4721-B8E1-E121BF8F2394}" destId="{9C702993-EDD3-42F9-8321-7DBBF28B7BB0}" srcOrd="5" destOrd="0" presId="urn:microsoft.com/office/officeart/2005/8/layout/hierarchy2"/>
    <dgm:cxn modelId="{D7D717B0-E774-451A-97A8-39600A8876A3}" type="presParOf" srcId="{9C702993-EDD3-42F9-8321-7DBBF28B7BB0}" destId="{69BCBC57-6B26-4465-82E2-5142339CB912}" srcOrd="0" destOrd="0" presId="urn:microsoft.com/office/officeart/2005/8/layout/hierarchy2"/>
    <dgm:cxn modelId="{0AC2362B-0EAA-471D-8B7C-C9A7E7CCD643}" type="presParOf" srcId="{9C702993-EDD3-42F9-8321-7DBBF28B7BB0}" destId="{07E9CEC5-C8E2-4C88-B2BB-43DDEE907AC7}" srcOrd="1" destOrd="0" presId="urn:microsoft.com/office/officeart/2005/8/layout/hierarchy2"/>
    <dgm:cxn modelId="{1586E0C5-D917-4B94-9E56-3A66BD261B46}" type="presParOf" srcId="{59642E36-EB00-4B07-A423-794FBE5BE9E0}" destId="{70A973C7-8398-490D-BB48-3F105A343AAD}" srcOrd="4" destOrd="0" presId="urn:microsoft.com/office/officeart/2005/8/layout/hierarchy2"/>
    <dgm:cxn modelId="{53A4F6AC-DB41-4408-A716-BB04EE6DD2C3}" type="presParOf" srcId="{70A973C7-8398-490D-BB48-3F105A343AAD}" destId="{60F8B08C-A82F-4946-A99A-251D5C7DB686}" srcOrd="0" destOrd="0" presId="urn:microsoft.com/office/officeart/2005/8/layout/hierarchy2"/>
    <dgm:cxn modelId="{73EE2747-697B-428B-9B07-7E9BEAEC63DB}" type="presParOf" srcId="{59642E36-EB00-4B07-A423-794FBE5BE9E0}" destId="{F371E31A-F1E6-4B97-901E-3587D30EC801}" srcOrd="5" destOrd="0" presId="urn:microsoft.com/office/officeart/2005/8/layout/hierarchy2"/>
    <dgm:cxn modelId="{7FE249C3-B380-4187-9FBF-9C1957301405}" type="presParOf" srcId="{F371E31A-F1E6-4B97-901E-3587D30EC801}" destId="{94BFABEC-3FC1-4F51-9C9A-19AE872CE1E1}" srcOrd="0" destOrd="0" presId="urn:microsoft.com/office/officeart/2005/8/layout/hierarchy2"/>
    <dgm:cxn modelId="{81C419ED-DC46-4E0C-8E43-5FF52E71A03B}" type="presParOf" srcId="{F371E31A-F1E6-4B97-901E-3587D30EC801}" destId="{799E3D0D-878E-476B-BDCA-E7C856ADA158}" srcOrd="1" destOrd="0" presId="urn:microsoft.com/office/officeart/2005/8/layout/hierarchy2"/>
    <dgm:cxn modelId="{4BEA5EA7-2812-471F-9FE8-3022379724C8}" type="presParOf" srcId="{799E3D0D-878E-476B-BDCA-E7C856ADA158}" destId="{54855B79-F036-40AC-ADCA-08C9BCC71A40}" srcOrd="0" destOrd="0" presId="urn:microsoft.com/office/officeart/2005/8/layout/hierarchy2"/>
    <dgm:cxn modelId="{F6FFDA49-4A41-4B4B-B75D-7CCCD88CA62E}" type="presParOf" srcId="{54855B79-F036-40AC-ADCA-08C9BCC71A40}" destId="{CC5974B5-18A9-4159-A885-23D5557457A7}" srcOrd="0" destOrd="0" presId="urn:microsoft.com/office/officeart/2005/8/layout/hierarchy2"/>
    <dgm:cxn modelId="{DDDED18C-0F43-4DBB-B970-7D19ECE0C305}" type="presParOf" srcId="{799E3D0D-878E-476B-BDCA-E7C856ADA158}" destId="{A127C531-98ED-49B4-BC94-F7ECB6D59214}" srcOrd="1" destOrd="0" presId="urn:microsoft.com/office/officeart/2005/8/layout/hierarchy2"/>
    <dgm:cxn modelId="{392FC206-74DB-49E8-BAE0-F2B4C2F57B07}" type="presParOf" srcId="{A127C531-98ED-49B4-BC94-F7ECB6D59214}" destId="{A552F8B6-B552-4C64-B13A-F169E0EEA66D}" srcOrd="0" destOrd="0" presId="urn:microsoft.com/office/officeart/2005/8/layout/hierarchy2"/>
    <dgm:cxn modelId="{337FF473-7B23-4F40-A834-0F89819DA598}" type="presParOf" srcId="{A127C531-98ED-49B4-BC94-F7ECB6D59214}" destId="{F684B718-0EF4-451C-8B56-F1C3F004D51D}" srcOrd="1" destOrd="0" presId="urn:microsoft.com/office/officeart/2005/8/layout/hierarchy2"/>
    <dgm:cxn modelId="{DA46CF57-A896-4178-B196-11D7CFC585AB}" type="presParOf" srcId="{799E3D0D-878E-476B-BDCA-E7C856ADA158}" destId="{32043EF4-0817-4EBD-804C-CFCCFF47131A}" srcOrd="2" destOrd="0" presId="urn:microsoft.com/office/officeart/2005/8/layout/hierarchy2"/>
    <dgm:cxn modelId="{37E8D6A4-C267-4A9C-A919-60E1134199FB}" type="presParOf" srcId="{32043EF4-0817-4EBD-804C-CFCCFF47131A}" destId="{94DF4B3C-F7C4-407C-A132-8E96DEFFB5BC}" srcOrd="0" destOrd="0" presId="urn:microsoft.com/office/officeart/2005/8/layout/hierarchy2"/>
    <dgm:cxn modelId="{090E8916-88E5-44AF-81A1-E6F842A4D187}" type="presParOf" srcId="{799E3D0D-878E-476B-BDCA-E7C856ADA158}" destId="{6ECE52EE-E4C9-4473-9C72-4E75196B931D}" srcOrd="3" destOrd="0" presId="urn:microsoft.com/office/officeart/2005/8/layout/hierarchy2"/>
    <dgm:cxn modelId="{A00CE6EB-8B4E-4A7B-AC11-1CAC38285E18}" type="presParOf" srcId="{6ECE52EE-E4C9-4473-9C72-4E75196B931D}" destId="{32605B9C-69ED-46E2-AEBD-6562A2978713}" srcOrd="0" destOrd="0" presId="urn:microsoft.com/office/officeart/2005/8/layout/hierarchy2"/>
    <dgm:cxn modelId="{06E5978B-910A-46D6-883C-1D9646D67FB7}" type="presParOf" srcId="{6ECE52EE-E4C9-4473-9C72-4E75196B931D}" destId="{1555969A-BEC9-42D9-BEE5-51937C595145}" srcOrd="1" destOrd="0" presId="urn:microsoft.com/office/officeart/2005/8/layout/hierarchy2"/>
    <dgm:cxn modelId="{E061284D-1E02-49BD-967D-DD9F5D158DB5}" type="presParOf" srcId="{799E3D0D-878E-476B-BDCA-E7C856ADA158}" destId="{CA76381D-FD6E-4989-B931-EBB9061E4722}" srcOrd="4" destOrd="0" presId="urn:microsoft.com/office/officeart/2005/8/layout/hierarchy2"/>
    <dgm:cxn modelId="{8747EEE1-A498-4E8B-9862-23886E289D0E}" type="presParOf" srcId="{CA76381D-FD6E-4989-B931-EBB9061E4722}" destId="{50A7AF91-2C10-48E1-8F37-D614CBA3E21F}" srcOrd="0" destOrd="0" presId="urn:microsoft.com/office/officeart/2005/8/layout/hierarchy2"/>
    <dgm:cxn modelId="{21973DF8-4D3A-42D8-AC10-2B95518F8D5D}" type="presParOf" srcId="{799E3D0D-878E-476B-BDCA-E7C856ADA158}" destId="{C6901CA4-E00E-4176-A219-A7BF7675CD7F}" srcOrd="5" destOrd="0" presId="urn:microsoft.com/office/officeart/2005/8/layout/hierarchy2"/>
    <dgm:cxn modelId="{3EB1AA67-5276-4A5F-8D9D-BCCCFFD40F20}" type="presParOf" srcId="{C6901CA4-E00E-4176-A219-A7BF7675CD7F}" destId="{DB1132BB-B1BB-48CD-BAD6-CB1F882A1262}" srcOrd="0" destOrd="0" presId="urn:microsoft.com/office/officeart/2005/8/layout/hierarchy2"/>
    <dgm:cxn modelId="{AEE00190-6D81-48B9-970E-B40786307A3D}" type="presParOf" srcId="{C6901CA4-E00E-4176-A219-A7BF7675CD7F}" destId="{1309967F-60BE-4F99-ABC3-D04267FB7EE7}"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D8404A1-C80F-4008-B049-6C92339DB33F}">
      <dsp:nvSpPr>
        <dsp:cNvPr id="0" name=""/>
        <dsp:cNvSpPr/>
      </dsp:nvSpPr>
      <dsp:spPr>
        <a:xfrm>
          <a:off x="0" y="871344"/>
          <a:ext cx="7080448" cy="846534"/>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80A933-3A2E-431C-B5F5-188B5702637E}">
      <dsp:nvSpPr>
        <dsp:cNvPr id="0" name=""/>
        <dsp:cNvSpPr/>
      </dsp:nvSpPr>
      <dsp:spPr>
        <a:xfrm>
          <a:off x="936120" y="934271"/>
          <a:ext cx="4956313" cy="736301"/>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7337" tIns="0" rIns="187337" bIns="0" numCol="1" spcCol="1270" anchor="ctr" anchorCtr="0">
          <a:noAutofit/>
        </a:bodyPr>
        <a:lstStyle/>
        <a:p>
          <a:pPr lvl="0" algn="ctr" defTabSz="1778000">
            <a:lnSpc>
              <a:spcPct val="90000"/>
            </a:lnSpc>
            <a:spcBef>
              <a:spcPct val="0"/>
            </a:spcBef>
            <a:spcAft>
              <a:spcPct val="35000"/>
            </a:spcAft>
          </a:pPr>
          <a:r>
            <a:rPr lang="fr-FR" sz="4000" kern="1200" dirty="0" smtClean="0"/>
            <a:t> </a:t>
          </a:r>
          <a:r>
            <a:rPr lang="ar-MA" sz="4000" kern="1200" dirty="0" smtClean="0"/>
            <a:t>تقديم ال</a:t>
          </a:r>
          <a:r>
            <a:rPr lang="ar-SA" sz="4000" kern="1200" dirty="0" smtClean="0"/>
            <a:t>مشروع</a:t>
          </a:r>
          <a:endParaRPr lang="fr-FR" sz="4000" kern="1200" dirty="0"/>
        </a:p>
      </dsp:txBody>
      <dsp:txXfrm>
        <a:off x="936120" y="934271"/>
        <a:ext cx="4956313" cy="736301"/>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1855F0-C97A-48C2-B081-66BE6D439AFF}">
      <dsp:nvSpPr>
        <dsp:cNvPr id="0" name=""/>
        <dsp:cNvSpPr/>
      </dsp:nvSpPr>
      <dsp:spPr>
        <a:xfrm>
          <a:off x="5069728" y="-785678"/>
          <a:ext cx="6107861" cy="6107861"/>
        </a:xfrm>
        <a:prstGeom prst="blockArc">
          <a:avLst>
            <a:gd name="adj1" fmla="val 8100000"/>
            <a:gd name="adj2" fmla="val 13500000"/>
            <a:gd name="adj3" fmla="val 354"/>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15726D-4144-48B1-AF62-64438DB44EAB}">
      <dsp:nvSpPr>
        <dsp:cNvPr id="0" name=""/>
        <dsp:cNvSpPr/>
      </dsp:nvSpPr>
      <dsp:spPr>
        <a:xfrm>
          <a:off x="62649" y="314487"/>
          <a:ext cx="5620879" cy="4776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379097" bIns="63500" numCol="1" spcCol="1270" anchor="ctr" anchorCtr="0">
          <a:noAutofit/>
        </a:bodyPr>
        <a:lstStyle/>
        <a:p>
          <a:pPr lvl="0" algn="r" defTabSz="1111250" rtl="1">
            <a:lnSpc>
              <a:spcPct val="90000"/>
            </a:lnSpc>
            <a:spcBef>
              <a:spcPct val="0"/>
            </a:spcBef>
            <a:spcAft>
              <a:spcPct val="35000"/>
            </a:spcAft>
          </a:pPr>
          <a:r>
            <a:rPr lang="ar-SA" sz="2500" kern="1200" smtClean="0"/>
            <a:t>السياق</a:t>
          </a:r>
          <a:r>
            <a:rPr lang="ar-MA" sz="2500" kern="1200" smtClean="0"/>
            <a:t> العام</a:t>
          </a:r>
          <a:endParaRPr lang="fr-FR" sz="2500" kern="1200"/>
        </a:p>
      </dsp:txBody>
      <dsp:txXfrm>
        <a:off x="62649" y="314487"/>
        <a:ext cx="5620879" cy="477603"/>
      </dsp:txXfrm>
    </dsp:sp>
    <dsp:sp modelId="{1E57611E-4E3B-48AE-9134-0E43B37E9858}">
      <dsp:nvSpPr>
        <dsp:cNvPr id="0" name=""/>
        <dsp:cNvSpPr/>
      </dsp:nvSpPr>
      <dsp:spPr>
        <a:xfrm>
          <a:off x="5385026" y="179191"/>
          <a:ext cx="597003" cy="597003"/>
        </a:xfrm>
        <a:prstGeom prst="ellipse">
          <a:avLst/>
        </a:prstGeom>
        <a:solidFill>
          <a:srgbClr val="FFC000"/>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A44E3C-7C00-4849-A707-8D56AA484137}">
      <dsp:nvSpPr>
        <dsp:cNvPr id="0" name=""/>
        <dsp:cNvSpPr/>
      </dsp:nvSpPr>
      <dsp:spPr>
        <a:xfrm>
          <a:off x="62649" y="955206"/>
          <a:ext cx="5228018" cy="4776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379097" bIns="63500" numCol="1" spcCol="1270" anchor="ctr" anchorCtr="0">
          <a:noAutofit/>
        </a:bodyPr>
        <a:lstStyle/>
        <a:p>
          <a:pPr lvl="0" algn="r" defTabSz="1111250" rtl="1">
            <a:lnSpc>
              <a:spcPct val="90000"/>
            </a:lnSpc>
            <a:spcBef>
              <a:spcPct val="0"/>
            </a:spcBef>
            <a:spcAft>
              <a:spcPct val="35000"/>
            </a:spcAft>
          </a:pPr>
          <a:r>
            <a:rPr lang="ar-MA" sz="2500" kern="1200" dirty="0" smtClean="0"/>
            <a:t>المبادئ الموجهة و الأهداف العامة  </a:t>
          </a:r>
          <a:endParaRPr lang="ar-SA" sz="2500" kern="1200" dirty="0" smtClean="0"/>
        </a:p>
      </dsp:txBody>
      <dsp:txXfrm>
        <a:off x="62649" y="955206"/>
        <a:ext cx="5228018" cy="477603"/>
      </dsp:txXfrm>
    </dsp:sp>
    <dsp:sp modelId="{BD1D9955-EEAD-4BCE-821B-BB064234AA10}">
      <dsp:nvSpPr>
        <dsp:cNvPr id="0" name=""/>
        <dsp:cNvSpPr/>
      </dsp:nvSpPr>
      <dsp:spPr>
        <a:xfrm>
          <a:off x="4992165" y="895505"/>
          <a:ext cx="597003" cy="597003"/>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EE7F60-4B55-4362-AD89-AB0FB8AEA6A4}">
      <dsp:nvSpPr>
        <dsp:cNvPr id="0" name=""/>
        <dsp:cNvSpPr/>
      </dsp:nvSpPr>
      <dsp:spPr>
        <a:xfrm>
          <a:off x="62649" y="1671520"/>
          <a:ext cx="5048372" cy="4776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379097" bIns="63500" numCol="1" spcCol="1270" anchor="ctr" anchorCtr="0">
          <a:noAutofit/>
        </a:bodyPr>
        <a:lstStyle/>
        <a:p>
          <a:pPr lvl="0" algn="r" defTabSz="1111250" rtl="1">
            <a:lnSpc>
              <a:spcPct val="90000"/>
            </a:lnSpc>
            <a:spcBef>
              <a:spcPct val="0"/>
            </a:spcBef>
            <a:spcAft>
              <a:spcPct val="35000"/>
            </a:spcAft>
          </a:pPr>
          <a:r>
            <a:rPr lang="ar-MA" sz="2500" kern="1200" dirty="0" smtClean="0"/>
            <a:t>خصائص منظومة مسار</a:t>
          </a:r>
        </a:p>
      </dsp:txBody>
      <dsp:txXfrm>
        <a:off x="62649" y="1671520"/>
        <a:ext cx="5048372" cy="477603"/>
      </dsp:txXfrm>
    </dsp:sp>
    <dsp:sp modelId="{81379D86-BFB4-45FC-933C-703B1FDD26EB}">
      <dsp:nvSpPr>
        <dsp:cNvPr id="0" name=""/>
        <dsp:cNvSpPr/>
      </dsp:nvSpPr>
      <dsp:spPr>
        <a:xfrm>
          <a:off x="4812520" y="1611819"/>
          <a:ext cx="597003" cy="597003"/>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252FB7-F13B-46C8-9C27-9F8B72C6AF66}">
      <dsp:nvSpPr>
        <dsp:cNvPr id="0" name=""/>
        <dsp:cNvSpPr/>
      </dsp:nvSpPr>
      <dsp:spPr>
        <a:xfrm>
          <a:off x="62649" y="2387380"/>
          <a:ext cx="5048372" cy="4776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379097" bIns="63500" numCol="1" spcCol="1270" anchor="ctr" anchorCtr="0">
          <a:noAutofit/>
        </a:bodyPr>
        <a:lstStyle/>
        <a:p>
          <a:pPr lvl="0" algn="r" defTabSz="1111250" rtl="1">
            <a:lnSpc>
              <a:spcPct val="90000"/>
            </a:lnSpc>
            <a:spcBef>
              <a:spcPct val="0"/>
            </a:spcBef>
            <a:spcAft>
              <a:spcPct val="35000"/>
            </a:spcAft>
          </a:pPr>
          <a:r>
            <a:rPr lang="ar-MA" sz="2500" kern="1200" smtClean="0"/>
            <a:t>مراحل التطوير</a:t>
          </a:r>
          <a:endParaRPr lang="ar-MA" sz="2500" kern="1200" dirty="0" smtClean="0"/>
        </a:p>
      </dsp:txBody>
      <dsp:txXfrm>
        <a:off x="62649" y="2387380"/>
        <a:ext cx="5048372" cy="477603"/>
      </dsp:txXfrm>
    </dsp:sp>
    <dsp:sp modelId="{2964F49B-7F84-47F0-8A06-7A85E5AE0C96}">
      <dsp:nvSpPr>
        <dsp:cNvPr id="0" name=""/>
        <dsp:cNvSpPr/>
      </dsp:nvSpPr>
      <dsp:spPr>
        <a:xfrm>
          <a:off x="4812520" y="2327680"/>
          <a:ext cx="597003" cy="597003"/>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FD5D31-8E71-4D29-86B9-50CB0BD9B375}">
      <dsp:nvSpPr>
        <dsp:cNvPr id="0" name=""/>
        <dsp:cNvSpPr/>
      </dsp:nvSpPr>
      <dsp:spPr>
        <a:xfrm>
          <a:off x="62649" y="3103694"/>
          <a:ext cx="5228018" cy="4776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379097" bIns="63500" numCol="1" spcCol="1270" anchor="ctr" anchorCtr="0">
          <a:noAutofit/>
        </a:bodyPr>
        <a:lstStyle/>
        <a:p>
          <a:pPr lvl="0" algn="r" defTabSz="1111250" rtl="1">
            <a:lnSpc>
              <a:spcPct val="90000"/>
            </a:lnSpc>
            <a:spcBef>
              <a:spcPct val="0"/>
            </a:spcBef>
            <a:spcAft>
              <a:spcPct val="35000"/>
            </a:spcAft>
          </a:pPr>
          <a:r>
            <a:rPr lang="ar-SA" sz="2500" kern="1200" dirty="0" smtClean="0"/>
            <a:t>تنظيم</a:t>
          </a:r>
          <a:r>
            <a:rPr lang="fr-FR" sz="2500" kern="1200" dirty="0" smtClean="0"/>
            <a:t> </a:t>
          </a:r>
          <a:r>
            <a:rPr lang="ar-MA" sz="2500" kern="1200" dirty="0" smtClean="0"/>
            <a:t>المشروع</a:t>
          </a:r>
          <a:r>
            <a:rPr lang="ar-SA" sz="2500" kern="1200" dirty="0" smtClean="0"/>
            <a:t> </a:t>
          </a:r>
          <a:endParaRPr lang="ar-MA" sz="2500" kern="1200" dirty="0" smtClean="0"/>
        </a:p>
      </dsp:txBody>
      <dsp:txXfrm>
        <a:off x="62649" y="3103694"/>
        <a:ext cx="5228018" cy="477603"/>
      </dsp:txXfrm>
    </dsp:sp>
    <dsp:sp modelId="{AE33F861-C3E9-474C-964D-326F96277B37}">
      <dsp:nvSpPr>
        <dsp:cNvPr id="0" name=""/>
        <dsp:cNvSpPr/>
      </dsp:nvSpPr>
      <dsp:spPr>
        <a:xfrm>
          <a:off x="4992165" y="3043994"/>
          <a:ext cx="597003" cy="597003"/>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E4C1A5-A9F3-4DD0-8ADE-73DAD75BFB7C}">
      <dsp:nvSpPr>
        <dsp:cNvPr id="0" name=""/>
        <dsp:cNvSpPr/>
      </dsp:nvSpPr>
      <dsp:spPr>
        <a:xfrm>
          <a:off x="62649" y="3820008"/>
          <a:ext cx="5620879" cy="4776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379097" bIns="63500" numCol="1" spcCol="1270" anchor="ctr" anchorCtr="0">
          <a:noAutofit/>
        </a:bodyPr>
        <a:lstStyle/>
        <a:p>
          <a:pPr lvl="0" algn="r" defTabSz="1111250" rtl="1">
            <a:lnSpc>
              <a:spcPct val="90000"/>
            </a:lnSpc>
            <a:spcBef>
              <a:spcPct val="0"/>
            </a:spcBef>
            <a:spcAft>
              <a:spcPct val="35000"/>
            </a:spcAft>
          </a:pPr>
          <a:r>
            <a:rPr lang="ar-MA" sz="2500" kern="1200" dirty="0" smtClean="0"/>
            <a:t>مخطط التعميم</a:t>
          </a:r>
          <a:endParaRPr lang="ar-SA" sz="2500" kern="1200" dirty="0"/>
        </a:p>
      </dsp:txBody>
      <dsp:txXfrm>
        <a:off x="62649" y="3820008"/>
        <a:ext cx="5620879" cy="477603"/>
      </dsp:txXfrm>
    </dsp:sp>
    <dsp:sp modelId="{B59D45E3-8D8D-4F0D-BA9B-406BF6A19760}">
      <dsp:nvSpPr>
        <dsp:cNvPr id="0" name=""/>
        <dsp:cNvSpPr/>
      </dsp:nvSpPr>
      <dsp:spPr>
        <a:xfrm>
          <a:off x="5385026" y="3760308"/>
          <a:ext cx="597003" cy="597003"/>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1855F0-C97A-48C2-B081-66BE6D439AFF}">
      <dsp:nvSpPr>
        <dsp:cNvPr id="0" name=""/>
        <dsp:cNvSpPr/>
      </dsp:nvSpPr>
      <dsp:spPr>
        <a:xfrm>
          <a:off x="5069728" y="-785678"/>
          <a:ext cx="6107861" cy="6107861"/>
        </a:xfrm>
        <a:prstGeom prst="blockArc">
          <a:avLst>
            <a:gd name="adj1" fmla="val 8100000"/>
            <a:gd name="adj2" fmla="val 13500000"/>
            <a:gd name="adj3" fmla="val 354"/>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15726D-4144-48B1-AF62-64438DB44EAB}">
      <dsp:nvSpPr>
        <dsp:cNvPr id="0" name=""/>
        <dsp:cNvSpPr/>
      </dsp:nvSpPr>
      <dsp:spPr>
        <a:xfrm>
          <a:off x="62649" y="238892"/>
          <a:ext cx="5620879" cy="4776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379097" bIns="63500" numCol="1" spcCol="1270" anchor="ctr" anchorCtr="0">
          <a:noAutofit/>
        </a:bodyPr>
        <a:lstStyle/>
        <a:p>
          <a:pPr lvl="0" algn="r" defTabSz="1111250" rtl="1">
            <a:lnSpc>
              <a:spcPct val="90000"/>
            </a:lnSpc>
            <a:spcBef>
              <a:spcPct val="0"/>
            </a:spcBef>
            <a:spcAft>
              <a:spcPct val="35000"/>
            </a:spcAft>
          </a:pPr>
          <a:r>
            <a:rPr lang="ar-SA" sz="2500" kern="1200" smtClean="0"/>
            <a:t>السياق</a:t>
          </a:r>
          <a:r>
            <a:rPr lang="ar-MA" sz="2500" kern="1200" smtClean="0"/>
            <a:t> العام</a:t>
          </a:r>
          <a:endParaRPr lang="fr-FR" sz="2500" kern="1200"/>
        </a:p>
      </dsp:txBody>
      <dsp:txXfrm>
        <a:off x="62649" y="238892"/>
        <a:ext cx="5620879" cy="477603"/>
      </dsp:txXfrm>
    </dsp:sp>
    <dsp:sp modelId="{1E57611E-4E3B-48AE-9134-0E43B37E9858}">
      <dsp:nvSpPr>
        <dsp:cNvPr id="0" name=""/>
        <dsp:cNvSpPr/>
      </dsp:nvSpPr>
      <dsp:spPr>
        <a:xfrm>
          <a:off x="5385026" y="179191"/>
          <a:ext cx="597003" cy="597003"/>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A44E3C-7C00-4849-A707-8D56AA484137}">
      <dsp:nvSpPr>
        <dsp:cNvPr id="0" name=""/>
        <dsp:cNvSpPr/>
      </dsp:nvSpPr>
      <dsp:spPr>
        <a:xfrm>
          <a:off x="62649" y="955206"/>
          <a:ext cx="5228018" cy="4776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379097" bIns="63500" numCol="1" spcCol="1270" anchor="ctr" anchorCtr="0">
          <a:noAutofit/>
        </a:bodyPr>
        <a:lstStyle/>
        <a:p>
          <a:pPr lvl="0" algn="r" defTabSz="1111250" rtl="1">
            <a:lnSpc>
              <a:spcPct val="90000"/>
            </a:lnSpc>
            <a:spcBef>
              <a:spcPct val="0"/>
            </a:spcBef>
            <a:spcAft>
              <a:spcPct val="35000"/>
            </a:spcAft>
          </a:pPr>
          <a:r>
            <a:rPr lang="ar-MA" sz="2500" kern="1200" dirty="0" smtClean="0"/>
            <a:t>المبادئ الموجهة و الأهداف العامة  </a:t>
          </a:r>
          <a:endParaRPr lang="ar-SA" sz="2500" kern="1200" dirty="0" smtClean="0"/>
        </a:p>
      </dsp:txBody>
      <dsp:txXfrm>
        <a:off x="62649" y="955206"/>
        <a:ext cx="5228018" cy="477603"/>
      </dsp:txXfrm>
    </dsp:sp>
    <dsp:sp modelId="{BD1D9955-EEAD-4BCE-821B-BB064234AA10}">
      <dsp:nvSpPr>
        <dsp:cNvPr id="0" name=""/>
        <dsp:cNvSpPr/>
      </dsp:nvSpPr>
      <dsp:spPr>
        <a:xfrm>
          <a:off x="4992165" y="895505"/>
          <a:ext cx="597003" cy="597003"/>
        </a:xfrm>
        <a:prstGeom prst="ellipse">
          <a:avLst/>
        </a:prstGeom>
        <a:solidFill>
          <a:srgbClr val="FFC000"/>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EE7F60-4B55-4362-AD89-AB0FB8AEA6A4}">
      <dsp:nvSpPr>
        <dsp:cNvPr id="0" name=""/>
        <dsp:cNvSpPr/>
      </dsp:nvSpPr>
      <dsp:spPr>
        <a:xfrm>
          <a:off x="62649" y="1671520"/>
          <a:ext cx="5048372" cy="4776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379097" bIns="63500" numCol="1" spcCol="1270" anchor="ctr" anchorCtr="0">
          <a:noAutofit/>
        </a:bodyPr>
        <a:lstStyle/>
        <a:p>
          <a:pPr lvl="0" algn="r" defTabSz="1111250" rtl="1">
            <a:lnSpc>
              <a:spcPct val="90000"/>
            </a:lnSpc>
            <a:spcBef>
              <a:spcPct val="0"/>
            </a:spcBef>
            <a:spcAft>
              <a:spcPct val="35000"/>
            </a:spcAft>
          </a:pPr>
          <a:r>
            <a:rPr lang="ar-MA" sz="2500" kern="1200" dirty="0" smtClean="0"/>
            <a:t>خصائص منظومة مسار</a:t>
          </a:r>
        </a:p>
      </dsp:txBody>
      <dsp:txXfrm>
        <a:off x="62649" y="1671520"/>
        <a:ext cx="5048372" cy="477603"/>
      </dsp:txXfrm>
    </dsp:sp>
    <dsp:sp modelId="{81379D86-BFB4-45FC-933C-703B1FDD26EB}">
      <dsp:nvSpPr>
        <dsp:cNvPr id="0" name=""/>
        <dsp:cNvSpPr/>
      </dsp:nvSpPr>
      <dsp:spPr>
        <a:xfrm>
          <a:off x="4812520" y="1611819"/>
          <a:ext cx="597003" cy="597003"/>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252FB7-F13B-46C8-9C27-9F8B72C6AF66}">
      <dsp:nvSpPr>
        <dsp:cNvPr id="0" name=""/>
        <dsp:cNvSpPr/>
      </dsp:nvSpPr>
      <dsp:spPr>
        <a:xfrm>
          <a:off x="62649" y="2387380"/>
          <a:ext cx="5048372" cy="4776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379097" bIns="63500" numCol="1" spcCol="1270" anchor="ctr" anchorCtr="0">
          <a:noAutofit/>
        </a:bodyPr>
        <a:lstStyle/>
        <a:p>
          <a:pPr lvl="0" algn="r" defTabSz="1111250" rtl="1">
            <a:lnSpc>
              <a:spcPct val="90000"/>
            </a:lnSpc>
            <a:spcBef>
              <a:spcPct val="0"/>
            </a:spcBef>
            <a:spcAft>
              <a:spcPct val="35000"/>
            </a:spcAft>
          </a:pPr>
          <a:r>
            <a:rPr lang="ar-MA" sz="2500" kern="1200" smtClean="0"/>
            <a:t>مراحل التطوير</a:t>
          </a:r>
          <a:endParaRPr lang="ar-MA" sz="2500" kern="1200" dirty="0" smtClean="0"/>
        </a:p>
      </dsp:txBody>
      <dsp:txXfrm>
        <a:off x="62649" y="2387380"/>
        <a:ext cx="5048372" cy="477603"/>
      </dsp:txXfrm>
    </dsp:sp>
    <dsp:sp modelId="{2964F49B-7F84-47F0-8A06-7A85E5AE0C96}">
      <dsp:nvSpPr>
        <dsp:cNvPr id="0" name=""/>
        <dsp:cNvSpPr/>
      </dsp:nvSpPr>
      <dsp:spPr>
        <a:xfrm>
          <a:off x="4812520" y="2327680"/>
          <a:ext cx="597003" cy="597003"/>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FD5D31-8E71-4D29-86B9-50CB0BD9B375}">
      <dsp:nvSpPr>
        <dsp:cNvPr id="0" name=""/>
        <dsp:cNvSpPr/>
      </dsp:nvSpPr>
      <dsp:spPr>
        <a:xfrm>
          <a:off x="62649" y="3103694"/>
          <a:ext cx="5228018" cy="4776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379097" bIns="63500" numCol="1" spcCol="1270" anchor="ctr" anchorCtr="0">
          <a:noAutofit/>
        </a:bodyPr>
        <a:lstStyle/>
        <a:p>
          <a:pPr lvl="0" algn="r" defTabSz="1111250" rtl="1">
            <a:lnSpc>
              <a:spcPct val="90000"/>
            </a:lnSpc>
            <a:spcBef>
              <a:spcPct val="0"/>
            </a:spcBef>
            <a:spcAft>
              <a:spcPct val="35000"/>
            </a:spcAft>
          </a:pPr>
          <a:r>
            <a:rPr lang="ar-SA" sz="2500" kern="1200" dirty="0" smtClean="0"/>
            <a:t>تنظيم</a:t>
          </a:r>
          <a:r>
            <a:rPr lang="fr-FR" sz="2500" kern="1200" dirty="0" smtClean="0"/>
            <a:t> </a:t>
          </a:r>
          <a:r>
            <a:rPr lang="ar-MA" sz="2500" kern="1200" dirty="0" smtClean="0"/>
            <a:t>المشروع</a:t>
          </a:r>
          <a:r>
            <a:rPr lang="ar-SA" sz="2500" kern="1200" dirty="0" smtClean="0"/>
            <a:t> </a:t>
          </a:r>
          <a:endParaRPr lang="ar-MA" sz="2500" kern="1200" dirty="0" smtClean="0"/>
        </a:p>
      </dsp:txBody>
      <dsp:txXfrm>
        <a:off x="62649" y="3103694"/>
        <a:ext cx="5228018" cy="477603"/>
      </dsp:txXfrm>
    </dsp:sp>
    <dsp:sp modelId="{AE33F861-C3E9-474C-964D-326F96277B37}">
      <dsp:nvSpPr>
        <dsp:cNvPr id="0" name=""/>
        <dsp:cNvSpPr/>
      </dsp:nvSpPr>
      <dsp:spPr>
        <a:xfrm>
          <a:off x="4992165" y="3043994"/>
          <a:ext cx="597003" cy="597003"/>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E4C1A5-A9F3-4DD0-8ADE-73DAD75BFB7C}">
      <dsp:nvSpPr>
        <dsp:cNvPr id="0" name=""/>
        <dsp:cNvSpPr/>
      </dsp:nvSpPr>
      <dsp:spPr>
        <a:xfrm>
          <a:off x="62649" y="3820008"/>
          <a:ext cx="5620879" cy="4776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379097" bIns="63500" numCol="1" spcCol="1270" anchor="ctr" anchorCtr="0">
          <a:noAutofit/>
        </a:bodyPr>
        <a:lstStyle/>
        <a:p>
          <a:pPr lvl="0" algn="r" defTabSz="1111250" rtl="1">
            <a:lnSpc>
              <a:spcPct val="90000"/>
            </a:lnSpc>
            <a:spcBef>
              <a:spcPct val="0"/>
            </a:spcBef>
            <a:spcAft>
              <a:spcPct val="35000"/>
            </a:spcAft>
          </a:pPr>
          <a:r>
            <a:rPr lang="ar-MA" sz="2500" kern="1200" dirty="0" smtClean="0"/>
            <a:t>مخطط التعميم</a:t>
          </a:r>
          <a:endParaRPr lang="ar-SA" sz="2500" kern="1200" dirty="0"/>
        </a:p>
      </dsp:txBody>
      <dsp:txXfrm>
        <a:off x="62649" y="3820008"/>
        <a:ext cx="5620879" cy="477603"/>
      </dsp:txXfrm>
    </dsp:sp>
    <dsp:sp modelId="{B59D45E3-8D8D-4F0D-BA9B-406BF6A19760}">
      <dsp:nvSpPr>
        <dsp:cNvPr id="0" name=""/>
        <dsp:cNvSpPr/>
      </dsp:nvSpPr>
      <dsp:spPr>
        <a:xfrm>
          <a:off x="5385026" y="3760308"/>
          <a:ext cx="597003" cy="597003"/>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1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D963654-36DE-482E-A7B7-A1E74A994822}" type="datetimeFigureOut">
              <a:rPr lang="fr-FR"/>
              <a:pPr>
                <a:defRPr/>
              </a:pPr>
              <a:t>25/06/2013</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19BACA3-71A7-4D55-9C5E-21994131EB02}" type="slidenum">
              <a:rPr lang="fr-FR"/>
              <a:pPr>
                <a:defRPr/>
              </a:pPr>
              <a:t>‹N°›</a:t>
            </a:fld>
            <a:endParaRPr lang="fr-FR"/>
          </a:p>
        </p:txBody>
      </p:sp>
    </p:spTree>
    <p:extLst>
      <p:ext uri="{BB962C8B-B14F-4D97-AF65-F5344CB8AC3E}">
        <p14:creationId xmlns="" xmlns:p14="http://schemas.microsoft.com/office/powerpoint/2010/main" val="1751004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124EFAA-A3B3-45C8-8E0E-B419BA478119}" type="datetimeFigureOut">
              <a:rPr lang="fr-FR"/>
              <a:pPr>
                <a:defRPr/>
              </a:pPr>
              <a:t>25/06/2013</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93BC7E9-6E29-498D-B56C-1692BCBE0693}" type="slidenum">
              <a:rPr lang="fr-FR"/>
              <a:pPr>
                <a:defRPr/>
              </a:pPr>
              <a:t>‹N°›</a:t>
            </a:fld>
            <a:endParaRPr lang="fr-FR"/>
          </a:p>
        </p:txBody>
      </p:sp>
    </p:spTree>
    <p:extLst>
      <p:ext uri="{BB962C8B-B14F-4D97-AF65-F5344CB8AC3E}">
        <p14:creationId xmlns="" xmlns:p14="http://schemas.microsoft.com/office/powerpoint/2010/main" val="27506269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4" name="Image 7"/>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7950" y="260350"/>
            <a:ext cx="8964613"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 8"/>
          <p:cNvPicPr>
            <a:picLocks noChangeAspect="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3451225" y="404813"/>
            <a:ext cx="2278063" cy="1447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Espace réservé du texte 12"/>
          <p:cNvSpPr>
            <a:spLocks noGrp="1"/>
          </p:cNvSpPr>
          <p:nvPr>
            <p:ph type="body" sz="quarter" idx="13"/>
          </p:nvPr>
        </p:nvSpPr>
        <p:spPr>
          <a:xfrm>
            <a:off x="539750" y="2060848"/>
            <a:ext cx="8280400" cy="2735684"/>
          </a:xfrm>
        </p:spPr>
        <p:txBody>
          <a:bodyPr anchor="ctr">
            <a:normAutofit/>
          </a:bodyPr>
          <a:lstStyle>
            <a:lvl1pPr algn="ctr">
              <a:buFontTx/>
              <a:buNone/>
              <a:defRPr sz="4000" b="1">
                <a:latin typeface="+mn-lt"/>
                <a:cs typeface="AL-Mohanad Bold" pitchFamily="2" charset="-78"/>
              </a:defRPr>
            </a:lvl1pPr>
          </a:lstStyle>
          <a:p>
            <a:pPr lvl="0"/>
            <a:r>
              <a:rPr lang="fr-FR" smtClean="0"/>
              <a:t>Modifiez les styles du texte du masque</a:t>
            </a:r>
          </a:p>
        </p:txBody>
      </p:sp>
      <p:sp>
        <p:nvSpPr>
          <p:cNvPr id="17" name="Espace réservé du texte 16"/>
          <p:cNvSpPr>
            <a:spLocks noGrp="1"/>
          </p:cNvSpPr>
          <p:nvPr>
            <p:ph type="body" sz="quarter" idx="14"/>
          </p:nvPr>
        </p:nvSpPr>
        <p:spPr>
          <a:xfrm>
            <a:off x="3131418" y="5589240"/>
            <a:ext cx="2952750" cy="576262"/>
          </a:xfrm>
        </p:spPr>
        <p:txBody>
          <a:bodyPr anchor="ctr">
            <a:noAutofit/>
          </a:bodyPr>
          <a:lstStyle>
            <a:lvl1pPr algn="ctr">
              <a:buNone/>
              <a:defRPr sz="1400" b="1"/>
            </a:lvl1pPr>
            <a:lvl2pPr>
              <a:buNone/>
              <a:defRPr sz="1400"/>
            </a:lvl2pPr>
            <a:lvl3pPr>
              <a:buNone/>
              <a:defRPr sz="1400"/>
            </a:lvl3pPr>
            <a:lvl4pPr>
              <a:buNone/>
              <a:defRPr sz="1400"/>
            </a:lvl4pPr>
            <a:lvl5pPr>
              <a:buNone/>
              <a:defRPr sz="1400"/>
            </a:lvl5pPr>
          </a:lstStyle>
          <a:p>
            <a:pPr lvl="0"/>
            <a:r>
              <a:rPr lang="fr-FR" smtClean="0"/>
              <a:t>Modifiez les styles du texte du masque</a:t>
            </a:r>
          </a:p>
        </p:txBody>
      </p:sp>
      <p:sp>
        <p:nvSpPr>
          <p:cNvPr id="6" name="Espace réservé du numéro de diapositive 5"/>
          <p:cNvSpPr>
            <a:spLocks noGrp="1"/>
          </p:cNvSpPr>
          <p:nvPr>
            <p:ph type="sldNum" sz="quarter" idx="15"/>
          </p:nvPr>
        </p:nvSpPr>
        <p:spPr/>
        <p:txBody>
          <a:bodyPr/>
          <a:lstStyle>
            <a:lvl1pPr>
              <a:defRPr/>
            </a:lvl1pPr>
          </a:lstStyle>
          <a:p>
            <a:pPr>
              <a:defRPr/>
            </a:pPr>
            <a:fld id="{ABFCDD3D-2ED5-407D-858C-96CC4767B697}" type="slidenum">
              <a:rPr lang="fr-FR"/>
              <a:pPr>
                <a:defRPr/>
              </a:pPr>
              <a:t>‹N°›</a:t>
            </a:fld>
            <a:endParaRPr lang="fr-FR"/>
          </a:p>
        </p:txBody>
      </p:sp>
    </p:spTree>
    <p:extLst>
      <p:ext uri="{BB962C8B-B14F-4D97-AF65-F5344CB8AC3E}">
        <p14:creationId xmlns="" xmlns:p14="http://schemas.microsoft.com/office/powerpoint/2010/main" val="3036677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Rectangle 3"/>
          <p:cNvSpPr/>
          <p:nvPr userDrawn="1"/>
        </p:nvSpPr>
        <p:spPr>
          <a:xfrm>
            <a:off x="0" y="0"/>
            <a:ext cx="9144000" cy="69215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4000" b="1" dirty="0">
              <a:solidFill>
                <a:schemeClr val="bg1"/>
              </a:solidFill>
              <a:cs typeface="AL-Mohanad Bold" pitchFamily="2" charset="-78"/>
            </a:endParaRP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8" name="Espace réservé du texte 7"/>
          <p:cNvSpPr>
            <a:spLocks noGrp="1"/>
          </p:cNvSpPr>
          <p:nvPr>
            <p:ph type="body" sz="quarter" idx="13"/>
          </p:nvPr>
        </p:nvSpPr>
        <p:spPr>
          <a:xfrm>
            <a:off x="1" y="0"/>
            <a:ext cx="9144000" cy="692150"/>
          </a:xfrm>
        </p:spPr>
        <p:txBody>
          <a:bodyPr anchor="ctr">
            <a:noAutofit/>
          </a:bodyPr>
          <a:lstStyle>
            <a:lvl1pPr algn="ctr">
              <a:buFontTx/>
              <a:buNone/>
              <a:defRPr sz="3200" b="1">
                <a:solidFill>
                  <a:schemeClr val="bg1"/>
                </a:solidFill>
              </a:defRPr>
            </a:lvl1pPr>
            <a:lvl2pPr>
              <a:defRPr sz="3600" b="1"/>
            </a:lvl2pPr>
            <a:lvl3pPr>
              <a:defRPr sz="3600" b="1"/>
            </a:lvl3pPr>
            <a:lvl4pPr>
              <a:defRPr sz="3600" b="1"/>
            </a:lvl4pPr>
            <a:lvl5pPr>
              <a:defRPr sz="3600" b="1"/>
            </a:lvl5pPr>
          </a:lstStyle>
          <a:p>
            <a:pPr lvl="0"/>
            <a:r>
              <a:rPr lang="fr-FR" smtClean="0"/>
              <a:t>Modifiez les styles du texte du masque</a:t>
            </a:r>
          </a:p>
        </p:txBody>
      </p:sp>
      <p:sp>
        <p:nvSpPr>
          <p:cNvPr id="5" name="Espace réservé du numéro de diapositive 5"/>
          <p:cNvSpPr>
            <a:spLocks noGrp="1"/>
          </p:cNvSpPr>
          <p:nvPr>
            <p:ph type="sldNum" sz="quarter" idx="14"/>
          </p:nvPr>
        </p:nvSpPr>
        <p:spPr/>
        <p:txBody>
          <a:bodyPr/>
          <a:lstStyle>
            <a:lvl1pPr>
              <a:defRPr/>
            </a:lvl1pPr>
          </a:lstStyle>
          <a:p>
            <a:pPr>
              <a:defRPr/>
            </a:pPr>
            <a:fld id="{170A7FFD-AD0E-4EF9-8921-CF93D69BA139}" type="slidenum">
              <a:rPr lang="fr-FR"/>
              <a:pPr>
                <a:defRPr/>
              </a:pPr>
              <a:t>‹N°›</a:t>
            </a:fld>
            <a:endParaRPr lang="fr-FR"/>
          </a:p>
        </p:txBody>
      </p:sp>
    </p:spTree>
    <p:extLst>
      <p:ext uri="{BB962C8B-B14F-4D97-AF65-F5344CB8AC3E}">
        <p14:creationId xmlns="" xmlns:p14="http://schemas.microsoft.com/office/powerpoint/2010/main" val="1301164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4" name="Rectangle 3"/>
          <p:cNvSpPr/>
          <p:nvPr userDrawn="1"/>
        </p:nvSpPr>
        <p:spPr>
          <a:xfrm>
            <a:off x="0" y="0"/>
            <a:ext cx="9144000" cy="69215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4000" b="1" dirty="0">
              <a:solidFill>
                <a:schemeClr val="bg1"/>
              </a:solidFill>
              <a:cs typeface="AL-Mohanad Bold" pitchFamily="2" charset="-78"/>
            </a:endParaRPr>
          </a:p>
        </p:txBody>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5" name="Date Placeholder 3"/>
          <p:cNvSpPr>
            <a:spLocks noGrp="1"/>
          </p:cNvSpPr>
          <p:nvPr>
            <p:ph type="dt" sz="half" idx="10"/>
          </p:nvPr>
        </p:nvSpPr>
        <p:spPr>
          <a:xfrm>
            <a:off x="6362700" y="6356350"/>
            <a:ext cx="2085975" cy="365125"/>
          </a:xfrm>
          <a:prstGeom prst="rect">
            <a:avLst/>
          </a:prstGeom>
        </p:spPr>
        <p:txBody>
          <a:bodyPr/>
          <a:lstStyle>
            <a:lvl1pPr eaLnBrk="1" fontAlgn="auto" hangingPunct="1">
              <a:spcBef>
                <a:spcPts val="0"/>
              </a:spcBef>
              <a:spcAft>
                <a:spcPts val="0"/>
              </a:spcAft>
              <a:defRPr>
                <a:solidFill>
                  <a:prstClr val="black">
                    <a:lumMod val="65000"/>
                    <a:lumOff val="35000"/>
                  </a:prstClr>
                </a:solidFill>
                <a:latin typeface="+mn-lt"/>
              </a:defRPr>
            </a:lvl1pPr>
          </a:lstStyle>
          <a:p>
            <a:pPr>
              <a:defRPr/>
            </a:pPr>
            <a:fld id="{8A060137-FA61-42D7-9634-D6B15478B897}" type="datetime1">
              <a:rPr lang="en-US"/>
              <a:pPr>
                <a:defRPr/>
              </a:pPr>
              <a:t>6/25/2013</a:t>
            </a:fld>
            <a:endParaRPr lang="en-US" dirty="0"/>
          </a:p>
        </p:txBody>
      </p:sp>
      <p:sp>
        <p:nvSpPr>
          <p:cNvPr id="6" name="Footer Placeholder 4"/>
          <p:cNvSpPr>
            <a:spLocks noGrp="1"/>
          </p:cNvSpPr>
          <p:nvPr>
            <p:ph type="ftr" sz="quarter" idx="11"/>
          </p:nvPr>
        </p:nvSpPr>
        <p:spPr>
          <a:xfrm>
            <a:off x="658813" y="6356350"/>
            <a:ext cx="2847975" cy="365125"/>
          </a:xfrm>
          <a:prstGeom prst="rect">
            <a:avLst/>
          </a:prstGeom>
        </p:spPr>
        <p:txBody>
          <a:bodyPr/>
          <a:lstStyle>
            <a:lvl1pPr eaLnBrk="1" fontAlgn="auto" hangingPunct="1">
              <a:spcBef>
                <a:spcPts val="0"/>
              </a:spcBef>
              <a:spcAft>
                <a:spcPts val="0"/>
              </a:spcAft>
              <a:defRPr>
                <a:solidFill>
                  <a:prstClr val="black">
                    <a:lumMod val="65000"/>
                    <a:lumOff val="35000"/>
                  </a:prstClr>
                </a:solidFill>
                <a:latin typeface="+mn-lt"/>
              </a:defRPr>
            </a:lvl1pPr>
          </a:lstStyle>
          <a:p>
            <a:pPr>
              <a:defRPr/>
            </a:pPr>
            <a:endParaRPr lang="en-US"/>
          </a:p>
        </p:txBody>
      </p:sp>
      <p:sp>
        <p:nvSpPr>
          <p:cNvPr id="7" name="Slide Number Placeholder 5"/>
          <p:cNvSpPr>
            <a:spLocks noGrp="1"/>
          </p:cNvSpPr>
          <p:nvPr>
            <p:ph type="sldNum" sz="quarter" idx="12"/>
          </p:nvPr>
        </p:nvSpPr>
        <p:spPr/>
        <p:txBody>
          <a:bodyPr/>
          <a:lstStyle>
            <a:lvl1pPr>
              <a:defRPr>
                <a:solidFill>
                  <a:prstClr val="black">
                    <a:lumMod val="65000"/>
                    <a:lumOff val="35000"/>
                  </a:prstClr>
                </a:solidFill>
              </a:defRPr>
            </a:lvl1pPr>
          </a:lstStyle>
          <a:p>
            <a:pPr>
              <a:defRPr/>
            </a:pPr>
            <a:fld id="{658737DC-33B2-4746-8A49-246BA93CE4CF}" type="slidenum">
              <a:rPr lang="en-US"/>
              <a:pPr>
                <a:defRPr/>
              </a:pPr>
              <a:t>‹N°›</a:t>
            </a:fld>
            <a:endParaRPr lang="en-US" dirty="0"/>
          </a:p>
        </p:txBody>
      </p:sp>
    </p:spTree>
    <p:extLst>
      <p:ext uri="{BB962C8B-B14F-4D97-AF65-F5344CB8AC3E}">
        <p14:creationId xmlns="" xmlns:p14="http://schemas.microsoft.com/office/powerpoint/2010/main" val="406946737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4" name="Rectangle 3"/>
          <p:cNvSpPr/>
          <p:nvPr userDrawn="1"/>
        </p:nvSpPr>
        <p:spPr>
          <a:xfrm>
            <a:off x="0" y="0"/>
            <a:ext cx="9144000" cy="69215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4000" b="1" dirty="0">
              <a:solidFill>
                <a:schemeClr val="bg1"/>
              </a:solidFill>
              <a:cs typeface="AL-Mohanad Bold" pitchFamily="2" charset="-78"/>
            </a:endParaRP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8" name="Espace réservé du texte 7"/>
          <p:cNvSpPr>
            <a:spLocks noGrp="1"/>
          </p:cNvSpPr>
          <p:nvPr>
            <p:ph type="body" sz="quarter" idx="13"/>
          </p:nvPr>
        </p:nvSpPr>
        <p:spPr>
          <a:xfrm>
            <a:off x="1" y="0"/>
            <a:ext cx="9144000" cy="692150"/>
          </a:xfrm>
        </p:spPr>
        <p:txBody>
          <a:bodyPr anchor="ctr">
            <a:noAutofit/>
          </a:bodyPr>
          <a:lstStyle>
            <a:lvl1pPr algn="ctr">
              <a:buFontTx/>
              <a:buNone/>
              <a:defRPr sz="3200" b="1">
                <a:solidFill>
                  <a:schemeClr val="bg1"/>
                </a:solidFill>
              </a:defRPr>
            </a:lvl1pPr>
            <a:lvl2pPr>
              <a:defRPr sz="3600" b="1"/>
            </a:lvl2pPr>
            <a:lvl3pPr>
              <a:defRPr sz="3600" b="1"/>
            </a:lvl3pPr>
            <a:lvl4pPr>
              <a:defRPr sz="3600" b="1"/>
            </a:lvl4pPr>
            <a:lvl5pPr>
              <a:defRPr sz="3600" b="1"/>
            </a:lvl5pPr>
          </a:lstStyle>
          <a:p>
            <a:pPr lvl="0"/>
            <a:r>
              <a:rPr lang="fr-FR" smtClean="0"/>
              <a:t>Modifiez les styles du texte du masque</a:t>
            </a:r>
          </a:p>
        </p:txBody>
      </p:sp>
      <p:sp>
        <p:nvSpPr>
          <p:cNvPr id="5" name="Espace réservé du numéro de diapositive 5"/>
          <p:cNvSpPr>
            <a:spLocks noGrp="1"/>
          </p:cNvSpPr>
          <p:nvPr>
            <p:ph type="sldNum" sz="quarter" idx="14"/>
          </p:nvPr>
        </p:nvSpPr>
        <p:spPr/>
        <p:txBody>
          <a:bodyPr/>
          <a:lstStyle>
            <a:lvl1pPr>
              <a:defRPr/>
            </a:lvl1pPr>
          </a:lstStyle>
          <a:p>
            <a:pPr>
              <a:defRPr/>
            </a:pPr>
            <a:fld id="{7A45283C-B72E-4ED8-953C-1DE8C2855A4F}" type="slidenum">
              <a:rPr lang="fr-FR"/>
              <a:pPr>
                <a:defRPr/>
              </a:pPr>
              <a:t>‹N°›</a:t>
            </a:fld>
            <a:endParaRPr lang="fr-FR"/>
          </a:p>
        </p:txBody>
      </p:sp>
    </p:spTree>
    <p:extLst>
      <p:ext uri="{BB962C8B-B14F-4D97-AF65-F5344CB8AC3E}">
        <p14:creationId xmlns="" xmlns:p14="http://schemas.microsoft.com/office/powerpoint/2010/main" val="1470095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re et contenu">
    <p:spTree>
      <p:nvGrpSpPr>
        <p:cNvPr id="1" name=""/>
        <p:cNvGrpSpPr/>
        <p:nvPr/>
      </p:nvGrpSpPr>
      <p:grpSpPr>
        <a:xfrm>
          <a:off x="0" y="0"/>
          <a:ext cx="0" cy="0"/>
          <a:chOff x="0" y="0"/>
          <a:chExt cx="0" cy="0"/>
        </a:xfrm>
      </p:grpSpPr>
      <p:sp>
        <p:nvSpPr>
          <p:cNvPr id="4" name="Rectangle 3"/>
          <p:cNvSpPr/>
          <p:nvPr userDrawn="1"/>
        </p:nvSpPr>
        <p:spPr>
          <a:xfrm>
            <a:off x="0" y="0"/>
            <a:ext cx="9144000" cy="69215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4000" b="1" dirty="0">
              <a:solidFill>
                <a:schemeClr val="bg1"/>
              </a:solidFill>
              <a:cs typeface="AL-Mohanad Bold" pitchFamily="2" charset="-78"/>
            </a:endParaRP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8" name="Espace réservé du texte 7"/>
          <p:cNvSpPr>
            <a:spLocks noGrp="1"/>
          </p:cNvSpPr>
          <p:nvPr>
            <p:ph type="body" sz="quarter" idx="13"/>
          </p:nvPr>
        </p:nvSpPr>
        <p:spPr>
          <a:xfrm>
            <a:off x="1" y="0"/>
            <a:ext cx="9144000" cy="692150"/>
          </a:xfrm>
        </p:spPr>
        <p:txBody>
          <a:bodyPr anchor="ctr">
            <a:noAutofit/>
          </a:bodyPr>
          <a:lstStyle>
            <a:lvl1pPr algn="ctr">
              <a:buFontTx/>
              <a:buNone/>
              <a:defRPr sz="3200" b="1">
                <a:solidFill>
                  <a:schemeClr val="bg1"/>
                </a:solidFill>
              </a:defRPr>
            </a:lvl1pPr>
            <a:lvl2pPr>
              <a:defRPr sz="3600" b="1"/>
            </a:lvl2pPr>
            <a:lvl3pPr>
              <a:defRPr sz="3600" b="1"/>
            </a:lvl3pPr>
            <a:lvl4pPr>
              <a:defRPr sz="3600" b="1"/>
            </a:lvl4pPr>
            <a:lvl5pPr>
              <a:defRPr sz="3600" b="1"/>
            </a:lvl5pPr>
          </a:lstStyle>
          <a:p>
            <a:pPr lvl="0"/>
            <a:r>
              <a:rPr lang="fr-FR" smtClean="0"/>
              <a:t>Modifiez les styles du texte du masque</a:t>
            </a:r>
          </a:p>
        </p:txBody>
      </p:sp>
      <p:sp>
        <p:nvSpPr>
          <p:cNvPr id="5" name="Espace réservé du numéro de diapositive 5"/>
          <p:cNvSpPr>
            <a:spLocks noGrp="1"/>
          </p:cNvSpPr>
          <p:nvPr>
            <p:ph type="sldNum" sz="quarter" idx="14"/>
          </p:nvPr>
        </p:nvSpPr>
        <p:spPr/>
        <p:txBody>
          <a:bodyPr/>
          <a:lstStyle>
            <a:lvl1pPr>
              <a:defRPr/>
            </a:lvl1pPr>
          </a:lstStyle>
          <a:p>
            <a:pPr>
              <a:defRPr/>
            </a:pPr>
            <a:fld id="{7A45283C-B72E-4ED8-953C-1DE8C2855A4F}" type="slidenum">
              <a:rPr lang="fr-FR"/>
              <a:pPr>
                <a:defRPr/>
              </a:pPr>
              <a:t>‹N°›</a:t>
            </a:fld>
            <a:endParaRPr lang="fr-FR"/>
          </a:p>
        </p:txBody>
      </p:sp>
    </p:spTree>
    <p:extLst>
      <p:ext uri="{BB962C8B-B14F-4D97-AF65-F5344CB8AC3E}">
        <p14:creationId xmlns="" xmlns:p14="http://schemas.microsoft.com/office/powerpoint/2010/main" val="6497274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6" name="Espace réservé du numéro de diapositive 5"/>
          <p:cNvSpPr>
            <a:spLocks noGrp="1"/>
          </p:cNvSpPr>
          <p:nvPr>
            <p:ph type="sldNum" sz="quarter" idx="4"/>
          </p:nvPr>
        </p:nvSpPr>
        <p:spPr>
          <a:xfrm>
            <a:off x="3419475" y="6448425"/>
            <a:ext cx="2133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600" b="1">
                <a:solidFill>
                  <a:srgbClr val="595959"/>
                </a:solidFill>
              </a:defRPr>
            </a:lvl1pPr>
          </a:lstStyle>
          <a:p>
            <a:pPr>
              <a:defRPr/>
            </a:pPr>
            <a:fld id="{6D395FD1-8AD8-4566-BEFB-4A2C159DBD3D}" type="slidenum">
              <a:rPr lang="fr-FR"/>
              <a:pPr>
                <a:defRPr/>
              </a:pPr>
              <a:t>‹N°›</a:t>
            </a:fld>
            <a:endParaRPr lang="fr-FR"/>
          </a:p>
        </p:txBody>
      </p:sp>
      <p:pic>
        <p:nvPicPr>
          <p:cNvPr id="1029" name="Image 6"/>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468313" y="6237288"/>
            <a:ext cx="8207375" cy="1444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3.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2551113" y="5229225"/>
            <a:ext cx="4105275" cy="600075"/>
          </a:xfrm>
          <a:prstGeom prst="rect">
            <a:avLst/>
          </a:prstGeom>
        </p:spPr>
        <p:txBody>
          <a:bodyPr anchor="ctr">
            <a:normAutofit/>
          </a:bodyPr>
          <a:lstStyle/>
          <a:p>
            <a:pPr marL="342900" indent="-342900" algn="ctr" rtl="1" eaLnBrk="1" fontAlgn="auto" hangingPunct="1">
              <a:spcBef>
                <a:spcPct val="20000"/>
              </a:spcBef>
              <a:spcAft>
                <a:spcPts val="0"/>
              </a:spcAft>
              <a:buFont typeface="Arial" pitchFamily="34" charset="0"/>
              <a:buNone/>
              <a:defRPr/>
            </a:pPr>
            <a:endParaRPr lang="fr-FR" sz="2800" b="1" dirty="0">
              <a:latin typeface="+mj-lt"/>
              <a:cs typeface="AL-Mohanad Bold" pitchFamily="2" charset="-78"/>
            </a:endParaRPr>
          </a:p>
        </p:txBody>
      </p:sp>
      <p:graphicFrame>
        <p:nvGraphicFramePr>
          <p:cNvPr id="2" name="Diagramme 1"/>
          <p:cNvGraphicFramePr/>
          <p:nvPr>
            <p:extLst>
              <p:ext uri="{D42A27DB-BD31-4B8C-83A1-F6EECF244321}">
                <p14:modId xmlns="" xmlns:p14="http://schemas.microsoft.com/office/powerpoint/2010/main" val="2765807186"/>
              </p:ext>
            </p:extLst>
          </p:nvPr>
        </p:nvGraphicFramePr>
        <p:xfrm>
          <a:off x="1063526" y="4447431"/>
          <a:ext cx="7080448" cy="2381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 7" descr="C:\Users\nourddine.bouhemaid.MEN\AppData\Local\Microsoft\Windows\Temporary Internet Files\Content.IE5\C7F5N1JL\logo_massar3_2.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411760" y="2348880"/>
            <a:ext cx="4084637" cy="2314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4"/>
          </p:nvPr>
        </p:nvSpPr>
        <p:spPr/>
        <p:txBody>
          <a:bodyPr/>
          <a:lstStyle/>
          <a:p>
            <a:pPr>
              <a:defRPr/>
            </a:pPr>
            <a:fld id="{134697CE-1384-4C9A-9C1E-B9344DFA38BA}" type="slidenum">
              <a:rPr lang="fr-FR"/>
              <a:pPr>
                <a:defRPr/>
              </a:pPr>
              <a:t>10</a:t>
            </a:fld>
            <a:endParaRPr lang="fr-FR" dirty="0"/>
          </a:p>
        </p:txBody>
      </p:sp>
      <p:sp>
        <p:nvSpPr>
          <p:cNvPr id="13316" name="Espace réservé du texte 3"/>
          <p:cNvSpPr>
            <a:spLocks noGrp="1"/>
          </p:cNvSpPr>
          <p:nvPr>
            <p:ph type="body" sz="quarter" idx="13"/>
          </p:nvPr>
        </p:nvSpPr>
        <p:spPr>
          <a:xfrm>
            <a:off x="0" y="0"/>
            <a:ext cx="9144000" cy="692150"/>
          </a:xfrm>
        </p:spPr>
        <p:txBody>
          <a:bodyPr/>
          <a:lstStyle/>
          <a:p>
            <a:pPr eaLnBrk="1" hangingPunct="1"/>
            <a:r>
              <a:rPr lang="ar-MA" dirty="0" smtClean="0"/>
              <a:t>«مسار» مشروع للاندماج المعلوماتي</a:t>
            </a:r>
            <a:endParaRPr lang="fr-FR" dirty="0" smtClean="0"/>
          </a:p>
        </p:txBody>
      </p:sp>
      <p:sp>
        <p:nvSpPr>
          <p:cNvPr id="6" name="Rectangle 5"/>
          <p:cNvSpPr/>
          <p:nvPr/>
        </p:nvSpPr>
        <p:spPr>
          <a:xfrm>
            <a:off x="179512" y="866776"/>
            <a:ext cx="8785100" cy="1266080"/>
          </a:xfrm>
          <a:prstGeom prst="rect">
            <a:avLst/>
          </a:prstGeom>
          <a:solidFill>
            <a:schemeClr val="bg2"/>
          </a:solidFill>
        </p:spPr>
        <p:style>
          <a:lnRef idx="1">
            <a:schemeClr val="accent4"/>
          </a:lnRef>
          <a:fillRef idx="2">
            <a:schemeClr val="accent4"/>
          </a:fillRef>
          <a:effectRef idx="1">
            <a:schemeClr val="accent4"/>
          </a:effectRef>
          <a:fontRef idx="minor">
            <a:schemeClr val="dk1"/>
          </a:fontRef>
        </p:style>
        <p:txBody>
          <a:bodyPr/>
          <a:lstStyle/>
          <a:p>
            <a:pPr algn="r" eaLnBrk="1" fontAlgn="auto" hangingPunct="1">
              <a:spcBef>
                <a:spcPts val="0"/>
              </a:spcBef>
              <a:spcAft>
                <a:spcPts val="0"/>
              </a:spcAft>
              <a:defRPr/>
            </a:pPr>
            <a:endParaRPr lang="fr-FR" sz="1400" dirty="0"/>
          </a:p>
        </p:txBody>
      </p:sp>
      <p:sp>
        <p:nvSpPr>
          <p:cNvPr id="7" name="Rectangle à coins arrondis 6"/>
          <p:cNvSpPr/>
          <p:nvPr/>
        </p:nvSpPr>
        <p:spPr>
          <a:xfrm>
            <a:off x="274771" y="1485031"/>
            <a:ext cx="976408" cy="431800"/>
          </a:xfrm>
          <a:prstGeom prst="roundRect">
            <a:avLst/>
          </a:prstGeom>
          <a:ln/>
        </p:spPr>
        <p:style>
          <a:lnRef idx="1">
            <a:schemeClr val="accent4"/>
          </a:lnRef>
          <a:fillRef idx="2">
            <a:schemeClr val="accent4"/>
          </a:fillRef>
          <a:effectRef idx="1">
            <a:schemeClr val="accent4"/>
          </a:effectRef>
          <a:fontRef idx="minor">
            <a:schemeClr val="dk1"/>
          </a:fontRef>
        </p:style>
        <p:txBody>
          <a:bodyPr anchor="ctr"/>
          <a:lstStyle/>
          <a:p>
            <a:pPr algn="ctr" eaLnBrk="1" fontAlgn="auto" hangingPunct="1">
              <a:spcBef>
                <a:spcPts val="0"/>
              </a:spcBef>
              <a:spcAft>
                <a:spcPts val="0"/>
              </a:spcAft>
              <a:defRPr/>
            </a:pPr>
            <a:r>
              <a:rPr lang="ar-SA" sz="1400" b="1" kern="0" dirty="0">
                <a:solidFill>
                  <a:srgbClr val="008CC9">
                    <a:lumMod val="75000"/>
                  </a:srgbClr>
                </a:solidFill>
              </a:rPr>
              <a:t>بوابة الأقسام التحضيرية</a:t>
            </a:r>
            <a:endParaRPr lang="fr-FR" sz="1400" b="1" kern="0" dirty="0">
              <a:solidFill>
                <a:srgbClr val="008CC9">
                  <a:lumMod val="75000"/>
                </a:srgbClr>
              </a:solidFill>
            </a:endParaRPr>
          </a:p>
        </p:txBody>
      </p:sp>
      <p:sp>
        <p:nvSpPr>
          <p:cNvPr id="8" name="Rectangle à coins arrondis 7"/>
          <p:cNvSpPr/>
          <p:nvPr/>
        </p:nvSpPr>
        <p:spPr>
          <a:xfrm>
            <a:off x="266578" y="937207"/>
            <a:ext cx="977996" cy="433387"/>
          </a:xfrm>
          <a:prstGeom prst="roundRect">
            <a:avLst/>
          </a:prstGeom>
          <a:ln/>
        </p:spPr>
        <p:style>
          <a:lnRef idx="1">
            <a:schemeClr val="accent4"/>
          </a:lnRef>
          <a:fillRef idx="2">
            <a:schemeClr val="accent4"/>
          </a:fillRef>
          <a:effectRef idx="1">
            <a:schemeClr val="accent4"/>
          </a:effectRef>
          <a:fontRef idx="minor">
            <a:schemeClr val="dk1"/>
          </a:fontRef>
        </p:style>
        <p:txBody>
          <a:bodyPr anchor="ctr"/>
          <a:lstStyle/>
          <a:p>
            <a:pPr algn="ctr" rtl="1" eaLnBrk="1" fontAlgn="auto" hangingPunct="1">
              <a:spcBef>
                <a:spcPts val="0"/>
              </a:spcBef>
              <a:spcAft>
                <a:spcPts val="0"/>
              </a:spcAft>
              <a:defRPr/>
            </a:pPr>
            <a:r>
              <a:rPr lang="ar-SA" sz="1400" b="1" kern="0" dirty="0" smtClean="0">
                <a:solidFill>
                  <a:srgbClr val="008CC9">
                    <a:lumMod val="75000"/>
                  </a:srgbClr>
                </a:solidFill>
              </a:rPr>
              <a:t>بوابة</a:t>
            </a:r>
            <a:r>
              <a:rPr lang="ar-MA" sz="1400" b="1" kern="0" dirty="0" smtClean="0">
                <a:solidFill>
                  <a:srgbClr val="008CC9">
                    <a:lumMod val="75000"/>
                  </a:srgbClr>
                </a:solidFill>
              </a:rPr>
              <a:t> </a:t>
            </a:r>
            <a:r>
              <a:rPr lang="fr-FR" sz="1400" b="1" kern="0" dirty="0">
                <a:solidFill>
                  <a:srgbClr val="008CC9">
                    <a:lumMod val="75000"/>
                  </a:srgbClr>
                </a:solidFill>
              </a:rPr>
              <a:t>TICE</a:t>
            </a:r>
          </a:p>
        </p:txBody>
      </p:sp>
      <p:sp>
        <p:nvSpPr>
          <p:cNvPr id="9" name="Rectangle à coins arrondis 8"/>
          <p:cNvSpPr/>
          <p:nvPr/>
        </p:nvSpPr>
        <p:spPr>
          <a:xfrm>
            <a:off x="1331640" y="947665"/>
            <a:ext cx="1008356" cy="431800"/>
          </a:xfrm>
          <a:prstGeom prst="roundRect">
            <a:avLst/>
          </a:prstGeom>
          <a:ln/>
        </p:spPr>
        <p:style>
          <a:lnRef idx="1">
            <a:schemeClr val="accent4"/>
          </a:lnRef>
          <a:fillRef idx="2">
            <a:schemeClr val="accent4"/>
          </a:fillRef>
          <a:effectRef idx="1">
            <a:schemeClr val="accent4"/>
          </a:effectRef>
          <a:fontRef idx="minor">
            <a:schemeClr val="dk1"/>
          </a:fontRef>
        </p:style>
        <p:txBody>
          <a:bodyPr anchor="ctr"/>
          <a:lstStyle/>
          <a:p>
            <a:pPr algn="ctr" eaLnBrk="1" fontAlgn="auto" hangingPunct="1">
              <a:spcBef>
                <a:spcPts val="0"/>
              </a:spcBef>
              <a:spcAft>
                <a:spcPts val="0"/>
              </a:spcAft>
              <a:defRPr/>
            </a:pPr>
            <a:r>
              <a:rPr lang="ar-SA" sz="1400" b="1" kern="0" dirty="0">
                <a:solidFill>
                  <a:srgbClr val="008CC9">
                    <a:lumMod val="75000"/>
                  </a:srgbClr>
                </a:solidFill>
              </a:rPr>
              <a:t>بوابة شهادة التقني العالي</a:t>
            </a:r>
          </a:p>
        </p:txBody>
      </p:sp>
      <p:sp>
        <p:nvSpPr>
          <p:cNvPr id="10" name="Rectangle à coins arrondis 9"/>
          <p:cNvSpPr/>
          <p:nvPr/>
        </p:nvSpPr>
        <p:spPr>
          <a:xfrm>
            <a:off x="3131840" y="1012733"/>
            <a:ext cx="2409204" cy="904099"/>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MA" sz="2400" b="1" kern="0" dirty="0">
                <a:solidFill>
                  <a:schemeClr val="accent6">
                    <a:lumMod val="60000"/>
                    <a:lumOff val="40000"/>
                  </a:schemeClr>
                </a:solidFill>
              </a:rPr>
              <a:t>بوابة التربي</a:t>
            </a:r>
            <a:r>
              <a:rPr lang="ar-MA" sz="2400" b="1" kern="0" dirty="0" smtClean="0">
                <a:solidFill>
                  <a:schemeClr val="accent6">
                    <a:lumMod val="60000"/>
                    <a:lumOff val="40000"/>
                  </a:schemeClr>
                </a:solidFill>
              </a:rPr>
              <a:t>ة الوطنية </a:t>
            </a:r>
            <a:endParaRPr lang="ar-SA" sz="2400" b="1" kern="0" dirty="0">
              <a:solidFill>
                <a:schemeClr val="accent6">
                  <a:lumMod val="60000"/>
                  <a:lumOff val="40000"/>
                </a:schemeClr>
              </a:solidFill>
            </a:endParaRPr>
          </a:p>
        </p:txBody>
      </p:sp>
      <p:sp>
        <p:nvSpPr>
          <p:cNvPr id="11" name="Rectangle à coins arrondis 10"/>
          <p:cNvSpPr/>
          <p:nvPr/>
        </p:nvSpPr>
        <p:spPr>
          <a:xfrm>
            <a:off x="1335632" y="1483445"/>
            <a:ext cx="1004120" cy="433386"/>
          </a:xfrm>
          <a:prstGeom prst="roundRect">
            <a:avLst/>
          </a:prstGeom>
          <a:ln/>
        </p:spPr>
        <p:style>
          <a:lnRef idx="1">
            <a:schemeClr val="accent4"/>
          </a:lnRef>
          <a:fillRef idx="2">
            <a:schemeClr val="accent4"/>
          </a:fillRef>
          <a:effectRef idx="1">
            <a:schemeClr val="accent4"/>
          </a:effectRef>
          <a:fontRef idx="minor">
            <a:schemeClr val="dk1"/>
          </a:fontRef>
        </p:style>
        <p:txBody>
          <a:bodyPr anchor="ctr"/>
          <a:lstStyle/>
          <a:p>
            <a:pPr algn="ctr" eaLnBrk="1" fontAlgn="auto" hangingPunct="1">
              <a:spcBef>
                <a:spcPts val="0"/>
              </a:spcBef>
              <a:spcAft>
                <a:spcPts val="0"/>
              </a:spcAft>
              <a:defRPr/>
            </a:pPr>
            <a:r>
              <a:rPr lang="ar-SA" sz="1400" b="1" kern="0" dirty="0">
                <a:solidFill>
                  <a:srgbClr val="008CC9">
                    <a:lumMod val="75000"/>
                  </a:srgbClr>
                </a:solidFill>
              </a:rPr>
              <a:t>بوابة </a:t>
            </a:r>
            <a:r>
              <a:rPr lang="ar-MA" sz="1400" b="1" kern="0" dirty="0" smtClean="0">
                <a:solidFill>
                  <a:srgbClr val="008CC9">
                    <a:lumMod val="75000"/>
                  </a:srgbClr>
                </a:solidFill>
              </a:rPr>
              <a:t>مراكز التكوين</a:t>
            </a:r>
            <a:endParaRPr lang="ar-SA" sz="1400" b="1" kern="0" dirty="0">
              <a:solidFill>
                <a:srgbClr val="008CC9">
                  <a:lumMod val="75000"/>
                </a:srgbClr>
              </a:solidFill>
            </a:endParaRPr>
          </a:p>
        </p:txBody>
      </p:sp>
      <p:sp>
        <p:nvSpPr>
          <p:cNvPr id="12" name="Rectangle à coins arrondis 11"/>
          <p:cNvSpPr/>
          <p:nvPr/>
        </p:nvSpPr>
        <p:spPr>
          <a:xfrm>
            <a:off x="6135563" y="921758"/>
            <a:ext cx="1532781" cy="448836"/>
          </a:xfrm>
          <a:prstGeom prst="roundRect">
            <a:avLst/>
          </a:prstGeom>
          <a:ln/>
        </p:spPr>
        <p:style>
          <a:lnRef idx="1">
            <a:schemeClr val="accent4"/>
          </a:lnRef>
          <a:fillRef idx="2">
            <a:schemeClr val="accent4"/>
          </a:fillRef>
          <a:effectRef idx="1">
            <a:schemeClr val="accent4"/>
          </a:effectRef>
          <a:fontRef idx="minor">
            <a:schemeClr val="dk1"/>
          </a:fontRef>
        </p:style>
        <p:txBody>
          <a:bodyPr anchor="ctr"/>
          <a:lstStyle/>
          <a:p>
            <a:pPr algn="ctr" eaLnBrk="1" fontAlgn="auto" hangingPunct="1">
              <a:spcBef>
                <a:spcPts val="0"/>
              </a:spcBef>
              <a:spcAft>
                <a:spcPts val="0"/>
              </a:spcAft>
              <a:defRPr/>
            </a:pPr>
            <a:r>
              <a:rPr lang="ar-MA" sz="1200" b="1" kern="0" dirty="0" smtClean="0">
                <a:solidFill>
                  <a:srgbClr val="008CC9">
                    <a:lumMod val="75000"/>
                  </a:srgbClr>
                </a:solidFill>
              </a:rPr>
              <a:t>مواقع  الأكاديميات الجهوية للتربية و التكوين</a:t>
            </a:r>
            <a:endParaRPr lang="ar-SA" sz="1200" b="1" kern="0" dirty="0">
              <a:solidFill>
                <a:srgbClr val="008CC9">
                  <a:lumMod val="75000"/>
                </a:srgbClr>
              </a:solidFill>
            </a:endParaRPr>
          </a:p>
        </p:txBody>
      </p:sp>
      <p:sp>
        <p:nvSpPr>
          <p:cNvPr id="13" name="Rectangle à coins arrondis 12"/>
          <p:cNvSpPr/>
          <p:nvPr/>
        </p:nvSpPr>
        <p:spPr>
          <a:xfrm>
            <a:off x="6948264" y="1348472"/>
            <a:ext cx="1314599" cy="352336"/>
          </a:xfrm>
          <a:prstGeom prst="roundRect">
            <a:avLst/>
          </a:prstGeom>
          <a:ln/>
        </p:spPr>
        <p:style>
          <a:lnRef idx="1">
            <a:schemeClr val="accent4"/>
          </a:lnRef>
          <a:fillRef idx="2">
            <a:schemeClr val="accent4"/>
          </a:fillRef>
          <a:effectRef idx="1">
            <a:schemeClr val="accent4"/>
          </a:effectRef>
          <a:fontRef idx="minor">
            <a:schemeClr val="dk1"/>
          </a:fontRef>
        </p:style>
        <p:txBody>
          <a:bodyPr anchor="ctr"/>
          <a:lstStyle/>
          <a:p>
            <a:pPr algn="ctr" eaLnBrk="1" fontAlgn="auto" hangingPunct="1">
              <a:spcBef>
                <a:spcPts val="0"/>
              </a:spcBef>
              <a:spcAft>
                <a:spcPts val="0"/>
              </a:spcAft>
              <a:defRPr/>
            </a:pPr>
            <a:r>
              <a:rPr lang="ar-MA" sz="1200" b="1" kern="0" dirty="0" smtClean="0">
                <a:solidFill>
                  <a:srgbClr val="008CC9">
                    <a:lumMod val="75000"/>
                  </a:srgbClr>
                </a:solidFill>
              </a:rPr>
              <a:t>مواقع  النيابات</a:t>
            </a:r>
            <a:endParaRPr lang="ar-SA" sz="1200" b="1" kern="0" dirty="0">
              <a:solidFill>
                <a:srgbClr val="008CC9">
                  <a:lumMod val="75000"/>
                </a:srgbClr>
              </a:solidFill>
            </a:endParaRPr>
          </a:p>
        </p:txBody>
      </p:sp>
      <p:sp>
        <p:nvSpPr>
          <p:cNvPr id="14" name="Rectangle à coins arrondis 13"/>
          <p:cNvSpPr/>
          <p:nvPr/>
        </p:nvSpPr>
        <p:spPr>
          <a:xfrm>
            <a:off x="7650013" y="1712696"/>
            <a:ext cx="1314599" cy="348152"/>
          </a:xfrm>
          <a:prstGeom prst="roundRect">
            <a:avLst/>
          </a:prstGeom>
          <a:ln/>
        </p:spPr>
        <p:style>
          <a:lnRef idx="1">
            <a:schemeClr val="accent4"/>
          </a:lnRef>
          <a:fillRef idx="2">
            <a:schemeClr val="accent4"/>
          </a:fillRef>
          <a:effectRef idx="1">
            <a:schemeClr val="accent4"/>
          </a:effectRef>
          <a:fontRef idx="minor">
            <a:schemeClr val="dk1"/>
          </a:fontRef>
        </p:style>
        <p:txBody>
          <a:bodyPr anchor="ctr"/>
          <a:lstStyle/>
          <a:p>
            <a:pPr algn="ctr" eaLnBrk="1" fontAlgn="auto" hangingPunct="1">
              <a:spcBef>
                <a:spcPts val="0"/>
              </a:spcBef>
              <a:spcAft>
                <a:spcPts val="0"/>
              </a:spcAft>
              <a:defRPr/>
            </a:pPr>
            <a:r>
              <a:rPr lang="ar-MA" sz="1200" b="1" kern="0" dirty="0" smtClean="0">
                <a:solidFill>
                  <a:srgbClr val="008CC9">
                    <a:lumMod val="75000"/>
                  </a:srgbClr>
                </a:solidFill>
              </a:rPr>
              <a:t>مواقع المؤسسات التعليمية</a:t>
            </a:r>
            <a:endParaRPr lang="ar-SA" sz="1200" b="1" kern="0" dirty="0">
              <a:solidFill>
                <a:srgbClr val="008CC9">
                  <a:lumMod val="75000"/>
                </a:srgbClr>
              </a:solidFill>
            </a:endParaRPr>
          </a:p>
        </p:txBody>
      </p:sp>
      <p:sp>
        <p:nvSpPr>
          <p:cNvPr id="15" name="Rectangle 14"/>
          <p:cNvSpPr/>
          <p:nvPr/>
        </p:nvSpPr>
        <p:spPr>
          <a:xfrm>
            <a:off x="179512" y="2276871"/>
            <a:ext cx="8785100" cy="3864553"/>
          </a:xfrm>
          <a:prstGeom prst="rect">
            <a:avLst/>
          </a:prstGeom>
          <a:solidFill>
            <a:schemeClr val="bg2"/>
          </a:solidFill>
        </p:spPr>
        <p:style>
          <a:lnRef idx="1">
            <a:schemeClr val="accent4"/>
          </a:lnRef>
          <a:fillRef idx="2">
            <a:schemeClr val="accent4"/>
          </a:fillRef>
          <a:effectRef idx="1">
            <a:schemeClr val="accent4"/>
          </a:effectRef>
          <a:fontRef idx="minor">
            <a:schemeClr val="dk1"/>
          </a:fontRef>
        </p:style>
        <p:txBody>
          <a:bodyPr/>
          <a:lstStyle/>
          <a:p>
            <a:pPr algn="r" eaLnBrk="1" fontAlgn="auto" hangingPunct="1">
              <a:spcBef>
                <a:spcPts val="0"/>
              </a:spcBef>
              <a:spcAft>
                <a:spcPts val="0"/>
              </a:spcAft>
              <a:defRPr/>
            </a:pPr>
            <a:endParaRPr lang="fr-FR" sz="1400" dirty="0"/>
          </a:p>
        </p:txBody>
      </p:sp>
      <p:sp>
        <p:nvSpPr>
          <p:cNvPr id="2" name="Rectangle à coins arrondis 1"/>
          <p:cNvSpPr/>
          <p:nvPr/>
        </p:nvSpPr>
        <p:spPr>
          <a:xfrm>
            <a:off x="2627784" y="2636911"/>
            <a:ext cx="3672408" cy="217532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4" name="Rectangle à coins arrondis 3"/>
          <p:cNvSpPr/>
          <p:nvPr/>
        </p:nvSpPr>
        <p:spPr>
          <a:xfrm>
            <a:off x="3131841" y="2741407"/>
            <a:ext cx="2376264" cy="504057"/>
          </a:xfrm>
          <a:prstGeom prst="roundRect">
            <a:avLst/>
          </a:prstGeom>
          <a:solidFill>
            <a:schemeClr val="accent6">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4400" b="1" dirty="0" smtClean="0">
                <a:solidFill>
                  <a:srgbClr val="0070C0"/>
                </a:solidFill>
                <a:latin typeface="Arabic Typesetting" panose="03020402040406030203" pitchFamily="66" charset="-78"/>
                <a:ea typeface="Arial Unicode MS" panose="020B0604020202020204" pitchFamily="34" charset="-128"/>
                <a:cs typeface="Arabic Typesetting" panose="03020402040406030203" pitchFamily="66" charset="-78"/>
              </a:rPr>
              <a:t>مسار</a:t>
            </a:r>
            <a:endParaRPr lang="fr-FR" sz="4400" b="1" dirty="0">
              <a:solidFill>
                <a:srgbClr val="0070C0"/>
              </a:solidFill>
              <a:latin typeface="Arabic Typesetting" panose="03020402040406030203" pitchFamily="66" charset="-78"/>
              <a:ea typeface="Arial Unicode MS" panose="020B0604020202020204" pitchFamily="34" charset="-128"/>
              <a:cs typeface="Arabic Typesetting" panose="03020402040406030203" pitchFamily="66" charset="-78"/>
            </a:endParaRPr>
          </a:p>
        </p:txBody>
      </p:sp>
      <p:sp>
        <p:nvSpPr>
          <p:cNvPr id="5" name="Rectangle à coins arrondis 4"/>
          <p:cNvSpPr/>
          <p:nvPr/>
        </p:nvSpPr>
        <p:spPr>
          <a:xfrm>
            <a:off x="2843808" y="3753036"/>
            <a:ext cx="936104" cy="432048"/>
          </a:xfrm>
          <a:prstGeom prst="round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ar-MA" sz="1400" b="1" dirty="0" smtClean="0">
                <a:solidFill>
                  <a:schemeClr val="tx2">
                    <a:lumMod val="75000"/>
                  </a:schemeClr>
                </a:solidFill>
              </a:rPr>
              <a:t>مرجع التلاميذ</a:t>
            </a:r>
            <a:endParaRPr lang="fr-FR" sz="1400" b="1" dirty="0">
              <a:solidFill>
                <a:schemeClr val="tx2">
                  <a:lumMod val="75000"/>
                </a:schemeClr>
              </a:solidFill>
            </a:endParaRPr>
          </a:p>
        </p:txBody>
      </p:sp>
      <p:sp>
        <p:nvSpPr>
          <p:cNvPr id="19" name="Rectangle à coins arrondis 18"/>
          <p:cNvSpPr/>
          <p:nvPr/>
        </p:nvSpPr>
        <p:spPr>
          <a:xfrm>
            <a:off x="2843808" y="4293096"/>
            <a:ext cx="936104" cy="432048"/>
          </a:xfrm>
          <a:prstGeom prst="round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ar-MA" sz="1600" b="1" dirty="0" smtClean="0"/>
              <a:t>تيسير </a:t>
            </a:r>
            <a:r>
              <a:rPr lang="ar-MA" sz="1100" b="1" dirty="0" smtClean="0">
                <a:solidFill>
                  <a:srgbClr val="0070C0"/>
                </a:solidFill>
              </a:rPr>
              <a:t>جزئيا</a:t>
            </a:r>
            <a:endParaRPr lang="fr-FR" sz="1600" b="1" dirty="0">
              <a:solidFill>
                <a:srgbClr val="0070C0"/>
              </a:solidFill>
            </a:endParaRPr>
          </a:p>
        </p:txBody>
      </p:sp>
      <p:sp>
        <p:nvSpPr>
          <p:cNvPr id="16" name="Accolade ouvrante 15"/>
          <p:cNvSpPr/>
          <p:nvPr/>
        </p:nvSpPr>
        <p:spPr>
          <a:xfrm rot="5400000">
            <a:off x="4343721" y="1832569"/>
            <a:ext cx="324035" cy="3300875"/>
          </a:xfrm>
          <a:prstGeom prst="leftBrace">
            <a:avLst/>
          </a:prstGeom>
          <a:ln>
            <a:solidFill>
              <a:srgbClr val="0070C0"/>
            </a:solidFill>
          </a:ln>
        </p:spPr>
        <p:style>
          <a:lnRef idx="3">
            <a:schemeClr val="accent3"/>
          </a:lnRef>
          <a:fillRef idx="0">
            <a:schemeClr val="accent3"/>
          </a:fillRef>
          <a:effectRef idx="2">
            <a:schemeClr val="accent3"/>
          </a:effectRef>
          <a:fontRef idx="minor">
            <a:schemeClr val="tx1"/>
          </a:fontRef>
        </p:style>
        <p:txBody>
          <a:bodyPr rtlCol="0" anchor="ctr"/>
          <a:lstStyle/>
          <a:p>
            <a:pPr algn="ctr"/>
            <a:endParaRPr lang="fr-FR"/>
          </a:p>
        </p:txBody>
      </p:sp>
      <p:sp>
        <p:nvSpPr>
          <p:cNvPr id="21" name="Rectangle à coins arrondis 20"/>
          <p:cNvSpPr/>
          <p:nvPr/>
        </p:nvSpPr>
        <p:spPr>
          <a:xfrm>
            <a:off x="3851920" y="3753033"/>
            <a:ext cx="1152128" cy="432048"/>
          </a:xfrm>
          <a:prstGeom prst="round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ar-MA" sz="1200" b="1" dirty="0" smtClean="0"/>
              <a:t>تأمين الزمن المدرسي</a:t>
            </a:r>
            <a:endParaRPr lang="fr-FR" sz="1050" b="1" dirty="0">
              <a:solidFill>
                <a:srgbClr val="0070C0"/>
              </a:solidFill>
            </a:endParaRPr>
          </a:p>
        </p:txBody>
      </p:sp>
      <p:sp>
        <p:nvSpPr>
          <p:cNvPr id="23" name="Rectangle à coins arrondis 22"/>
          <p:cNvSpPr/>
          <p:nvPr/>
        </p:nvSpPr>
        <p:spPr>
          <a:xfrm>
            <a:off x="3869852" y="4273084"/>
            <a:ext cx="1134196" cy="432048"/>
          </a:xfrm>
          <a:prstGeom prst="round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ar-MA" sz="1200" b="1" dirty="0"/>
              <a:t>نقط الامتحانات  </a:t>
            </a:r>
            <a:r>
              <a:rPr lang="fr-FR" sz="1050" b="1" dirty="0">
                <a:solidFill>
                  <a:srgbClr val="0070C0"/>
                </a:solidFill>
              </a:rPr>
              <a:t>GEXAWIN</a:t>
            </a:r>
          </a:p>
        </p:txBody>
      </p:sp>
      <p:sp>
        <p:nvSpPr>
          <p:cNvPr id="24" name="Rectangle à coins arrondis 23"/>
          <p:cNvSpPr/>
          <p:nvPr/>
        </p:nvSpPr>
        <p:spPr>
          <a:xfrm>
            <a:off x="5095292" y="3720549"/>
            <a:ext cx="1049390" cy="432048"/>
          </a:xfrm>
          <a:prstGeom prst="round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ar-MA" sz="1400" b="1" dirty="0" smtClean="0"/>
              <a:t> </a:t>
            </a:r>
            <a:r>
              <a:rPr lang="ar-MA" sz="1200" b="1" dirty="0" smtClean="0"/>
              <a:t>الإحصاء </a:t>
            </a:r>
            <a:r>
              <a:rPr lang="ar-MA" sz="1400" b="1" dirty="0" smtClean="0"/>
              <a:t> </a:t>
            </a:r>
            <a:r>
              <a:rPr lang="fr-FR" sz="1400" b="1" dirty="0" smtClean="0"/>
              <a:t> </a:t>
            </a:r>
            <a:r>
              <a:rPr lang="ar-MA" sz="1050" b="1" dirty="0" smtClean="0">
                <a:solidFill>
                  <a:srgbClr val="0070C0"/>
                </a:solidFill>
              </a:rPr>
              <a:t>جزئيا</a:t>
            </a:r>
            <a:endParaRPr lang="fr-FR" sz="1400" b="1" dirty="0">
              <a:solidFill>
                <a:srgbClr val="0070C0"/>
              </a:solidFill>
            </a:endParaRPr>
          </a:p>
        </p:txBody>
      </p:sp>
      <p:sp>
        <p:nvSpPr>
          <p:cNvPr id="25" name="Rectangle à coins arrondis 24"/>
          <p:cNvSpPr/>
          <p:nvPr/>
        </p:nvSpPr>
        <p:spPr>
          <a:xfrm>
            <a:off x="5093988" y="4263540"/>
            <a:ext cx="1050694" cy="432048"/>
          </a:xfrm>
          <a:prstGeom prst="round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ar-MA" sz="1200" b="1" dirty="0"/>
              <a:t>نقط الامتحانات  </a:t>
            </a:r>
            <a:r>
              <a:rPr lang="fr-FR" sz="1050" b="1" dirty="0" smtClean="0">
                <a:solidFill>
                  <a:srgbClr val="0070C0"/>
                </a:solidFill>
              </a:rPr>
              <a:t>GALY</a:t>
            </a:r>
            <a:endParaRPr lang="fr-FR" sz="1050" b="1" dirty="0">
              <a:solidFill>
                <a:srgbClr val="0070C0"/>
              </a:solidFill>
            </a:endParaRPr>
          </a:p>
        </p:txBody>
      </p:sp>
      <p:sp>
        <p:nvSpPr>
          <p:cNvPr id="17" name="Rectangle à coins arrondis 16"/>
          <p:cNvSpPr/>
          <p:nvPr/>
        </p:nvSpPr>
        <p:spPr>
          <a:xfrm>
            <a:off x="6876256" y="2708919"/>
            <a:ext cx="1512168" cy="5760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b="1" dirty="0" smtClean="0">
                <a:solidFill>
                  <a:schemeClr val="accent6">
                    <a:lumMod val="60000"/>
                    <a:lumOff val="40000"/>
                  </a:schemeClr>
                </a:solidFill>
              </a:rPr>
              <a:t>الخريطة المدرسية</a:t>
            </a:r>
            <a:endParaRPr lang="fr-FR" b="1" dirty="0">
              <a:solidFill>
                <a:schemeClr val="accent6">
                  <a:lumMod val="60000"/>
                  <a:lumOff val="40000"/>
                </a:schemeClr>
              </a:solidFill>
            </a:endParaRPr>
          </a:p>
        </p:txBody>
      </p:sp>
      <p:sp>
        <p:nvSpPr>
          <p:cNvPr id="27" name="Rectangle à coins arrondis 26"/>
          <p:cNvSpPr/>
          <p:nvPr/>
        </p:nvSpPr>
        <p:spPr>
          <a:xfrm>
            <a:off x="6898125" y="3429000"/>
            <a:ext cx="1512168" cy="582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1400" b="1" dirty="0" smtClean="0">
                <a:solidFill>
                  <a:schemeClr val="accent6">
                    <a:lumMod val="60000"/>
                    <a:lumOff val="40000"/>
                  </a:schemeClr>
                </a:solidFill>
              </a:rPr>
              <a:t> </a:t>
            </a:r>
            <a:r>
              <a:rPr lang="ar-MA" sz="2000" b="1" dirty="0" smtClean="0">
                <a:solidFill>
                  <a:schemeClr val="accent6">
                    <a:lumMod val="60000"/>
                    <a:lumOff val="40000"/>
                  </a:schemeClr>
                </a:solidFill>
              </a:rPr>
              <a:t>الإحصاء    </a:t>
            </a:r>
            <a:r>
              <a:rPr lang="ar-MA" sz="1200" b="1" dirty="0" smtClean="0">
                <a:solidFill>
                  <a:schemeClr val="accent6">
                    <a:lumMod val="60000"/>
                    <a:lumOff val="40000"/>
                  </a:schemeClr>
                </a:solidFill>
              </a:rPr>
              <a:t>جزئيا</a:t>
            </a:r>
            <a:endParaRPr lang="fr-FR" sz="1400" b="1" dirty="0">
              <a:solidFill>
                <a:schemeClr val="accent6">
                  <a:lumMod val="60000"/>
                  <a:lumOff val="40000"/>
                </a:schemeClr>
              </a:solidFill>
            </a:endParaRPr>
          </a:p>
        </p:txBody>
      </p:sp>
      <p:sp>
        <p:nvSpPr>
          <p:cNvPr id="28" name="Rectangle à coins arrondis 27"/>
          <p:cNvSpPr/>
          <p:nvPr/>
        </p:nvSpPr>
        <p:spPr>
          <a:xfrm>
            <a:off x="6878817" y="4149080"/>
            <a:ext cx="1512168" cy="559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b="1" dirty="0" smtClean="0">
                <a:solidFill>
                  <a:schemeClr val="accent6">
                    <a:lumMod val="60000"/>
                    <a:lumOff val="40000"/>
                  </a:schemeClr>
                </a:solidFill>
              </a:rPr>
              <a:t>تيسير      </a:t>
            </a:r>
            <a:r>
              <a:rPr lang="ar-MA" sz="1100" b="1" dirty="0" smtClean="0">
                <a:solidFill>
                  <a:schemeClr val="accent6">
                    <a:lumMod val="60000"/>
                    <a:lumOff val="40000"/>
                  </a:schemeClr>
                </a:solidFill>
              </a:rPr>
              <a:t>جزئيا</a:t>
            </a:r>
            <a:endParaRPr lang="fr-FR" sz="1600" b="1" dirty="0">
              <a:solidFill>
                <a:schemeClr val="accent6">
                  <a:lumMod val="60000"/>
                  <a:lumOff val="40000"/>
                </a:schemeClr>
              </a:solidFill>
            </a:endParaRPr>
          </a:p>
        </p:txBody>
      </p:sp>
      <p:sp>
        <p:nvSpPr>
          <p:cNvPr id="29" name="Rectangle à coins arrondis 28"/>
          <p:cNvSpPr/>
          <p:nvPr/>
        </p:nvSpPr>
        <p:spPr>
          <a:xfrm>
            <a:off x="539552" y="2636911"/>
            <a:ext cx="1512168" cy="5942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b="1" dirty="0" smtClean="0">
                <a:solidFill>
                  <a:schemeClr val="accent6">
                    <a:lumMod val="60000"/>
                    <a:lumOff val="40000"/>
                  </a:schemeClr>
                </a:solidFill>
              </a:rPr>
              <a:t>الامتحانات </a:t>
            </a:r>
            <a:r>
              <a:rPr lang="fr-FR" b="1" dirty="0">
                <a:solidFill>
                  <a:schemeClr val="accent6">
                    <a:lumMod val="60000"/>
                    <a:lumOff val="40000"/>
                  </a:schemeClr>
                </a:solidFill>
              </a:rPr>
              <a:t> </a:t>
            </a:r>
            <a:r>
              <a:rPr lang="fr-FR" b="1" dirty="0" smtClean="0">
                <a:solidFill>
                  <a:schemeClr val="accent6">
                    <a:lumMod val="60000"/>
                    <a:lumOff val="40000"/>
                  </a:schemeClr>
                </a:solidFill>
              </a:rPr>
              <a:t>SAGE</a:t>
            </a:r>
            <a:endParaRPr lang="fr-FR" b="1" dirty="0">
              <a:solidFill>
                <a:schemeClr val="accent6">
                  <a:lumMod val="60000"/>
                  <a:lumOff val="40000"/>
                </a:schemeClr>
              </a:solidFill>
            </a:endParaRPr>
          </a:p>
        </p:txBody>
      </p:sp>
      <p:sp>
        <p:nvSpPr>
          <p:cNvPr id="30" name="Rectangle à coins arrondis 29"/>
          <p:cNvSpPr/>
          <p:nvPr/>
        </p:nvSpPr>
        <p:spPr>
          <a:xfrm>
            <a:off x="545143" y="3450113"/>
            <a:ext cx="1512168" cy="5942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b="1" dirty="0" smtClean="0">
                <a:solidFill>
                  <a:schemeClr val="accent6">
                    <a:lumMod val="60000"/>
                    <a:lumOff val="40000"/>
                  </a:schemeClr>
                </a:solidFill>
              </a:rPr>
              <a:t>الموارد البشرية</a:t>
            </a:r>
          </a:p>
          <a:p>
            <a:pPr algn="ctr"/>
            <a:r>
              <a:rPr lang="fr-FR" b="1" dirty="0" smtClean="0">
                <a:solidFill>
                  <a:schemeClr val="accent6">
                    <a:lumMod val="60000"/>
                    <a:lumOff val="40000"/>
                  </a:schemeClr>
                </a:solidFill>
              </a:rPr>
              <a:t>MASIRH</a:t>
            </a:r>
            <a:endParaRPr lang="fr-FR" b="1" dirty="0">
              <a:solidFill>
                <a:schemeClr val="accent6">
                  <a:lumMod val="60000"/>
                  <a:lumOff val="40000"/>
                </a:schemeClr>
              </a:solidFill>
            </a:endParaRPr>
          </a:p>
        </p:txBody>
      </p:sp>
      <p:sp>
        <p:nvSpPr>
          <p:cNvPr id="33" name="Rectangle à coins arrondis 32"/>
          <p:cNvSpPr/>
          <p:nvPr/>
        </p:nvSpPr>
        <p:spPr>
          <a:xfrm>
            <a:off x="575556" y="4217998"/>
            <a:ext cx="1512168" cy="5942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b="1" dirty="0" smtClean="0">
                <a:solidFill>
                  <a:schemeClr val="accent6">
                    <a:lumMod val="60000"/>
                    <a:lumOff val="40000"/>
                  </a:schemeClr>
                </a:solidFill>
              </a:rPr>
              <a:t>الحركات الانتقالية</a:t>
            </a:r>
            <a:endParaRPr lang="fr-FR" b="1" dirty="0">
              <a:solidFill>
                <a:schemeClr val="accent6">
                  <a:lumMod val="60000"/>
                  <a:lumOff val="40000"/>
                </a:schemeClr>
              </a:solidFill>
            </a:endParaRPr>
          </a:p>
        </p:txBody>
      </p:sp>
      <p:sp>
        <p:nvSpPr>
          <p:cNvPr id="18" name="Rectangle à coins arrondis 17"/>
          <p:cNvSpPr/>
          <p:nvPr/>
        </p:nvSpPr>
        <p:spPr>
          <a:xfrm>
            <a:off x="2087724" y="5445224"/>
            <a:ext cx="4810401"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b="1" dirty="0" smtClean="0">
                <a:solidFill>
                  <a:schemeClr val="accent6">
                    <a:lumMod val="60000"/>
                    <a:lumOff val="40000"/>
                  </a:schemeClr>
                </a:solidFill>
              </a:rPr>
              <a:t>مرجع المؤسسات </a:t>
            </a:r>
            <a:r>
              <a:rPr lang="fr-FR" sz="2400" b="1" dirty="0">
                <a:solidFill>
                  <a:schemeClr val="accent6">
                    <a:lumMod val="60000"/>
                    <a:lumOff val="40000"/>
                  </a:schemeClr>
                </a:solidFill>
              </a:rPr>
              <a:t> </a:t>
            </a:r>
            <a:r>
              <a:rPr lang="fr-FR" sz="2400" b="1" dirty="0" smtClean="0">
                <a:solidFill>
                  <a:schemeClr val="accent6">
                    <a:lumMod val="60000"/>
                    <a:lumOff val="40000"/>
                  </a:schemeClr>
                </a:solidFill>
              </a:rPr>
              <a:t>    GRESA</a:t>
            </a:r>
            <a:endParaRPr lang="fr-FR" sz="2400" b="1" dirty="0">
              <a:solidFill>
                <a:schemeClr val="accent6">
                  <a:lumMod val="60000"/>
                  <a:lumOff val="40000"/>
                </a:schemeClr>
              </a:solidFill>
            </a:endParaRPr>
          </a:p>
        </p:txBody>
      </p:sp>
      <p:sp>
        <p:nvSpPr>
          <p:cNvPr id="26" name="Flèche vers le haut 25"/>
          <p:cNvSpPr/>
          <p:nvPr/>
        </p:nvSpPr>
        <p:spPr>
          <a:xfrm>
            <a:off x="4283968" y="4884246"/>
            <a:ext cx="360040" cy="521458"/>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Flèche vers le haut 36"/>
          <p:cNvSpPr/>
          <p:nvPr/>
        </p:nvSpPr>
        <p:spPr>
          <a:xfrm>
            <a:off x="4139952" y="1916832"/>
            <a:ext cx="360040" cy="684067"/>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Double flèche horizontale 33"/>
          <p:cNvSpPr/>
          <p:nvPr/>
        </p:nvSpPr>
        <p:spPr>
          <a:xfrm>
            <a:off x="6314851" y="2839670"/>
            <a:ext cx="561405" cy="301298"/>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Double flèche horizontale 40"/>
          <p:cNvSpPr/>
          <p:nvPr/>
        </p:nvSpPr>
        <p:spPr>
          <a:xfrm>
            <a:off x="2066379" y="3556660"/>
            <a:ext cx="561405" cy="301298"/>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Double flèche horizontale 41"/>
          <p:cNvSpPr/>
          <p:nvPr/>
        </p:nvSpPr>
        <p:spPr>
          <a:xfrm>
            <a:off x="2066378" y="4293943"/>
            <a:ext cx="561405" cy="301298"/>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lèche droite 34"/>
          <p:cNvSpPr/>
          <p:nvPr/>
        </p:nvSpPr>
        <p:spPr>
          <a:xfrm>
            <a:off x="6391436" y="3537267"/>
            <a:ext cx="470161" cy="379913"/>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Flèche droite 43"/>
          <p:cNvSpPr/>
          <p:nvPr/>
        </p:nvSpPr>
        <p:spPr>
          <a:xfrm>
            <a:off x="6372200" y="4221088"/>
            <a:ext cx="470161" cy="379913"/>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Double flèche horizontale 44"/>
          <p:cNvSpPr/>
          <p:nvPr/>
        </p:nvSpPr>
        <p:spPr>
          <a:xfrm>
            <a:off x="2060646" y="2806041"/>
            <a:ext cx="561405" cy="301298"/>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Flèche vers le haut 45"/>
          <p:cNvSpPr/>
          <p:nvPr/>
        </p:nvSpPr>
        <p:spPr>
          <a:xfrm>
            <a:off x="598498" y="1988840"/>
            <a:ext cx="157078" cy="596972"/>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Accolade ouvrante 35"/>
          <p:cNvSpPr/>
          <p:nvPr/>
        </p:nvSpPr>
        <p:spPr>
          <a:xfrm flipH="1">
            <a:off x="2627784" y="947665"/>
            <a:ext cx="278670" cy="98643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8" name="Accolade ouvrante 37"/>
          <p:cNvSpPr/>
          <p:nvPr/>
        </p:nvSpPr>
        <p:spPr>
          <a:xfrm>
            <a:off x="5724128" y="947665"/>
            <a:ext cx="288032" cy="969166"/>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extLst>
      <p:ext uri="{BB962C8B-B14F-4D97-AF65-F5344CB8AC3E}">
        <p14:creationId xmlns="" xmlns:p14="http://schemas.microsoft.com/office/powerpoint/2010/main" val="1453670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contenu 1"/>
          <p:cNvSpPr>
            <a:spLocks noGrp="1"/>
          </p:cNvSpPr>
          <p:nvPr>
            <p:ph idx="1"/>
          </p:nvPr>
        </p:nvSpPr>
        <p:spPr>
          <a:xfrm>
            <a:off x="457200" y="1600200"/>
            <a:ext cx="8229600" cy="4637088"/>
          </a:xfrm>
        </p:spPr>
        <p:txBody>
          <a:bodyPr/>
          <a:lstStyle/>
          <a:p>
            <a:pPr eaLnBrk="1" hangingPunct="1"/>
            <a:endParaRPr lang="fr-FR" dirty="0" smtClean="0"/>
          </a:p>
        </p:txBody>
      </p:sp>
      <p:sp>
        <p:nvSpPr>
          <p:cNvPr id="3" name="Espace réservé du numéro de diapositive 2"/>
          <p:cNvSpPr>
            <a:spLocks noGrp="1"/>
          </p:cNvSpPr>
          <p:nvPr>
            <p:ph type="sldNum" sz="quarter" idx="14"/>
          </p:nvPr>
        </p:nvSpPr>
        <p:spPr/>
        <p:txBody>
          <a:bodyPr/>
          <a:lstStyle/>
          <a:p>
            <a:pPr>
              <a:defRPr/>
            </a:pPr>
            <a:fld id="{F67EB73B-09EF-4FA6-A762-3D8BA87289BB}" type="slidenum">
              <a:rPr lang="fr-FR"/>
              <a:pPr>
                <a:defRPr/>
              </a:pPr>
              <a:t>11</a:t>
            </a:fld>
            <a:endParaRPr lang="fr-FR" dirty="0"/>
          </a:p>
        </p:txBody>
      </p:sp>
      <p:sp>
        <p:nvSpPr>
          <p:cNvPr id="14340" name="Espace réservé du texte 3"/>
          <p:cNvSpPr>
            <a:spLocks noGrp="1"/>
          </p:cNvSpPr>
          <p:nvPr>
            <p:ph type="body" sz="quarter" idx="13"/>
          </p:nvPr>
        </p:nvSpPr>
        <p:spPr>
          <a:xfrm>
            <a:off x="0" y="0"/>
            <a:ext cx="9144000" cy="692150"/>
          </a:xfrm>
        </p:spPr>
        <p:txBody>
          <a:bodyPr/>
          <a:lstStyle/>
          <a:p>
            <a:pPr eaLnBrk="1" hangingPunct="1"/>
            <a:r>
              <a:rPr lang="ar-MA" dirty="0" smtClean="0"/>
              <a:t>الخصائص التقنية للمنظومة</a:t>
            </a:r>
            <a:endParaRPr lang="fr-FR" dirty="0" smtClean="0"/>
          </a:p>
        </p:txBody>
      </p:sp>
      <p:pic>
        <p:nvPicPr>
          <p:cNvPr id="14341"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7088" y="1389063"/>
            <a:ext cx="6192837" cy="4200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4342" name="Groupe 6"/>
          <p:cNvGrpSpPr>
            <a:grpSpLocks/>
          </p:cNvGrpSpPr>
          <p:nvPr/>
        </p:nvGrpSpPr>
        <p:grpSpPr bwMode="auto">
          <a:xfrm>
            <a:off x="5364163" y="5157788"/>
            <a:ext cx="1944687" cy="215900"/>
            <a:chOff x="6570808" y="5139776"/>
            <a:chExt cx="665488" cy="306604"/>
          </a:xfrm>
        </p:grpSpPr>
        <p:sp>
          <p:nvSpPr>
            <p:cNvPr id="8" name="Flèche droite 7"/>
            <p:cNvSpPr/>
            <p:nvPr/>
          </p:nvSpPr>
          <p:spPr>
            <a:xfrm>
              <a:off x="6588192" y="5139776"/>
              <a:ext cx="648104" cy="144284"/>
            </a:xfrm>
            <a:prstGeom prst="rightArrow">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fr-FR" dirty="0"/>
            </a:p>
          </p:txBody>
        </p:sp>
        <p:sp>
          <p:nvSpPr>
            <p:cNvPr id="9" name="Flèche gauche 8"/>
            <p:cNvSpPr/>
            <p:nvPr/>
          </p:nvSpPr>
          <p:spPr>
            <a:xfrm>
              <a:off x="6570808" y="5304349"/>
              <a:ext cx="648104" cy="142031"/>
            </a:xfrm>
            <a:prstGeom prst="leftArrow">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fr-FR" dirty="0"/>
            </a:p>
          </p:txBody>
        </p:sp>
      </p:grpSp>
      <p:sp>
        <p:nvSpPr>
          <p:cNvPr id="10" name="Étiquette 9"/>
          <p:cNvSpPr/>
          <p:nvPr/>
        </p:nvSpPr>
        <p:spPr>
          <a:xfrm>
            <a:off x="7380288" y="4841875"/>
            <a:ext cx="1223962" cy="792163"/>
          </a:xfrm>
          <a:prstGeom prst="plaque">
            <a:avLst/>
          </a:prstGeom>
          <a:solidFill>
            <a:srgbClr val="92D050"/>
          </a:solidFill>
          <a:ln/>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fr-FR" sz="1400" dirty="0"/>
              <a:t>Zone d’échanges</a:t>
            </a:r>
          </a:p>
        </p:txBody>
      </p:sp>
      <p:sp>
        <p:nvSpPr>
          <p:cNvPr id="2" name="ZoneTexte 1"/>
          <p:cNvSpPr txBox="1"/>
          <p:nvPr/>
        </p:nvSpPr>
        <p:spPr>
          <a:xfrm>
            <a:off x="457200" y="836712"/>
            <a:ext cx="4258816" cy="369332"/>
          </a:xfrm>
          <a:prstGeom prst="rect">
            <a:avLst/>
          </a:prstGeom>
          <a:noFill/>
        </p:spPr>
        <p:txBody>
          <a:bodyPr wrap="square" rtlCol="0">
            <a:spAutoFit/>
          </a:bodyPr>
          <a:lstStyle/>
          <a:p>
            <a:r>
              <a:rPr lang="fr-FR" dirty="0" smtClean="0"/>
              <a:t>Plateforme Technique  MASSAR</a:t>
            </a:r>
            <a:endParaRPr lang="fr-FR" dirty="0"/>
          </a:p>
        </p:txBody>
      </p:sp>
    </p:spTree>
    <p:extLst>
      <p:ext uri="{BB962C8B-B14F-4D97-AF65-F5344CB8AC3E}">
        <p14:creationId xmlns="" xmlns:p14="http://schemas.microsoft.com/office/powerpoint/2010/main" val="1065081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4"/>
          </p:nvPr>
        </p:nvSpPr>
        <p:spPr/>
        <p:txBody>
          <a:bodyPr/>
          <a:lstStyle/>
          <a:p>
            <a:pPr>
              <a:defRPr/>
            </a:pPr>
            <a:fld id="{BF2309CE-A1AE-4DF1-A4EF-2D48BB1BC740}" type="slidenum">
              <a:rPr lang="fr-FR"/>
              <a:pPr>
                <a:defRPr/>
              </a:pPr>
              <a:t>12</a:t>
            </a:fld>
            <a:endParaRPr lang="fr-FR" dirty="0"/>
          </a:p>
        </p:txBody>
      </p:sp>
      <p:pic>
        <p:nvPicPr>
          <p:cNvPr id="17412" name="Picture 1" descr="D:\SQLI\Projets\MEN\Marche MEN\SVN_Repository_2\030_Suivi_de_Programme\Reunions_Externes\2012_11_Réunion avec SG\MEN EVOL LOT 1 Vue Globale.gif"/>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a:xfrm>
            <a:off x="303213" y="1340768"/>
            <a:ext cx="8373244" cy="4839593"/>
          </a:xfrm>
        </p:spPr>
      </p:pic>
      <p:sp>
        <p:nvSpPr>
          <p:cNvPr id="6" name="Espace réservé du texte 3"/>
          <p:cNvSpPr txBox="1">
            <a:spLocks/>
          </p:cNvSpPr>
          <p:nvPr/>
        </p:nvSpPr>
        <p:spPr bwMode="auto">
          <a:xfrm>
            <a:off x="-35496" y="-27384"/>
            <a:ext cx="9216008" cy="692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marL="342900" indent="-342900" algn="ctr" rtl="0" eaLnBrk="0" fontAlgn="base" hangingPunct="0">
              <a:spcBef>
                <a:spcPct val="20000"/>
              </a:spcBef>
              <a:spcAft>
                <a:spcPct val="0"/>
              </a:spcAft>
              <a:buFontTx/>
              <a:buNone/>
              <a:defRPr sz="3200" b="1"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3600" b="1"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3600" b="1"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3600" b="1"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3600" b="1"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r>
              <a:rPr lang="ar-MA" smtClean="0"/>
              <a:t>الخصائص التقنية للمنظومة</a:t>
            </a:r>
            <a:endParaRPr lang="fr-FR" dirty="0" smtClean="0"/>
          </a:p>
        </p:txBody>
      </p:sp>
      <p:sp>
        <p:nvSpPr>
          <p:cNvPr id="7" name="ZoneTexte 6"/>
          <p:cNvSpPr txBox="1"/>
          <p:nvPr/>
        </p:nvSpPr>
        <p:spPr>
          <a:xfrm>
            <a:off x="467544" y="836712"/>
            <a:ext cx="5904656" cy="646331"/>
          </a:xfrm>
          <a:prstGeom prst="rect">
            <a:avLst/>
          </a:prstGeom>
          <a:noFill/>
        </p:spPr>
        <p:txBody>
          <a:bodyPr wrap="square" rtlCol="0">
            <a:spAutoFit/>
          </a:bodyPr>
          <a:lstStyle/>
          <a:p>
            <a:r>
              <a:rPr lang="fr-FR" dirty="0" smtClean="0"/>
              <a:t>Architecture technique - MASSAR Services</a:t>
            </a:r>
          </a:p>
          <a:p>
            <a:endParaRPr lang="fr-FR" dirty="0"/>
          </a:p>
        </p:txBody>
      </p:sp>
    </p:spTree>
    <p:extLst>
      <p:ext uri="{BB962C8B-B14F-4D97-AF65-F5344CB8AC3E}">
        <p14:creationId xmlns="" xmlns:p14="http://schemas.microsoft.com/office/powerpoint/2010/main" val="1257911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lgn="r" rtl="1" eaLnBrk="1" hangingPunct="1">
              <a:buFont typeface="Arial" pitchFamily="34" charset="0"/>
              <a:buNone/>
              <a:defRPr/>
            </a:pPr>
            <a:endParaRPr lang="fr-FR" dirty="0" smtClean="0">
              <a:solidFill>
                <a:srgbClr val="FF0000"/>
              </a:solidFill>
            </a:endParaRPr>
          </a:p>
          <a:p>
            <a:pPr marL="0" indent="0" algn="r" rtl="1" eaLnBrk="1" hangingPunct="1">
              <a:buNone/>
              <a:defRPr/>
            </a:pPr>
            <a:endParaRPr lang="ar-SA" dirty="0"/>
          </a:p>
          <a:p>
            <a:pPr marL="0" indent="0" algn="r" rtl="1" eaLnBrk="1" hangingPunct="1">
              <a:buFont typeface="Arial" pitchFamily="34" charset="0"/>
              <a:buNone/>
              <a:defRPr/>
            </a:pPr>
            <a:endParaRPr lang="ar-MA" dirty="0" smtClean="0"/>
          </a:p>
          <a:p>
            <a:pPr marL="0" indent="0" algn="r" rtl="1" eaLnBrk="1" hangingPunct="1">
              <a:buFont typeface="Arial" pitchFamily="34" charset="0"/>
              <a:buNone/>
              <a:defRPr/>
            </a:pPr>
            <a:r>
              <a:rPr lang="ar-MA" dirty="0" smtClean="0"/>
              <a:t> </a:t>
            </a:r>
            <a:endParaRPr lang="fr-FR" dirty="0"/>
          </a:p>
          <a:p>
            <a:pPr eaLnBrk="1" hangingPunct="1">
              <a:defRPr/>
            </a:pPr>
            <a:endParaRPr lang="fr-FR" dirty="0"/>
          </a:p>
        </p:txBody>
      </p:sp>
      <p:sp>
        <p:nvSpPr>
          <p:cNvPr id="6147" name="Espace réservé du texte 2"/>
          <p:cNvSpPr>
            <a:spLocks noGrp="1"/>
          </p:cNvSpPr>
          <p:nvPr>
            <p:ph type="body" sz="quarter" idx="13"/>
          </p:nvPr>
        </p:nvSpPr>
        <p:spPr>
          <a:xfrm>
            <a:off x="0" y="0"/>
            <a:ext cx="9144000" cy="692150"/>
          </a:xfrm>
        </p:spPr>
        <p:txBody>
          <a:bodyPr/>
          <a:lstStyle/>
          <a:p>
            <a:pPr lvl="0" rtl="1" eaLnBrk="1" hangingPunct="1"/>
            <a:r>
              <a:rPr lang="ar-SA" sz="2400" dirty="0"/>
              <a:t>مشروع </a:t>
            </a:r>
            <a:r>
              <a:rPr lang="ar-MA" sz="2400" dirty="0"/>
              <a:t>مسار</a:t>
            </a:r>
            <a:r>
              <a:rPr lang="ar-SA" sz="2400" dirty="0"/>
              <a:t> </a:t>
            </a:r>
            <a:r>
              <a:rPr lang="ar-MA" sz="2400" dirty="0" smtClean="0"/>
              <a:t>للتدبير المدرسي </a:t>
            </a:r>
            <a:endParaRPr lang="fr-FR" sz="2400" dirty="0"/>
          </a:p>
        </p:txBody>
      </p:sp>
      <p:sp>
        <p:nvSpPr>
          <p:cNvPr id="6148" name="Espace réservé du numéro de diapositive 3"/>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641D3D9B-C0FA-4D71-84B9-FF2E8B9BD8E6}" type="slidenum">
              <a:rPr lang="fr-FR" smtClean="0">
                <a:solidFill>
                  <a:srgbClr val="595959"/>
                </a:solidFill>
              </a:rPr>
              <a:pPr/>
              <a:t>13</a:t>
            </a:fld>
            <a:endParaRPr lang="fr-FR" smtClean="0">
              <a:solidFill>
                <a:srgbClr val="595959"/>
              </a:solidFill>
            </a:endParaRPr>
          </a:p>
        </p:txBody>
      </p:sp>
      <p:graphicFrame>
        <p:nvGraphicFramePr>
          <p:cNvPr id="3" name="Diagramme 2"/>
          <p:cNvGraphicFramePr/>
          <p:nvPr>
            <p:extLst>
              <p:ext uri="{D42A27DB-BD31-4B8C-83A1-F6EECF244321}">
                <p14:modId xmlns="" xmlns:p14="http://schemas.microsoft.com/office/powerpoint/2010/main" val="1479413218"/>
              </p:ext>
            </p:extLst>
          </p:nvPr>
        </p:nvGraphicFramePr>
        <p:xfrm>
          <a:off x="2051720" y="1196752"/>
          <a:ext cx="6048672"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143538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nvPr>
        </p:nvGraphicFramePr>
        <p:xfrm>
          <a:off x="34925" y="765175"/>
          <a:ext cx="9109075" cy="5797609"/>
        </p:xfrm>
        <a:graphic>
          <a:graphicData uri="http://schemas.openxmlformats.org/drawingml/2006/table">
            <a:tbl>
              <a:tblPr firstRow="1" bandRow="1">
                <a:tableStyleId>{5940675A-B579-460E-94D1-54222C63F5DA}</a:tableStyleId>
              </a:tblPr>
              <a:tblGrid>
                <a:gridCol w="4753099"/>
                <a:gridCol w="3384376"/>
                <a:gridCol w="971600"/>
              </a:tblGrid>
              <a:tr h="457159">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sz="1200" b="1" dirty="0" smtClean="0"/>
                        <a:t>سمات منظومة تدبير التمدرس- </a:t>
                      </a:r>
                      <a:r>
                        <a:rPr lang="ar-MA" sz="1200" b="1" dirty="0" smtClean="0"/>
                        <a:t>ال</a:t>
                      </a:r>
                      <a:r>
                        <a:rPr lang="ar-SA" sz="1200" b="1" dirty="0" smtClean="0">
                          <a:solidFill>
                            <a:schemeClr val="tx1"/>
                          </a:solidFill>
                        </a:rPr>
                        <a:t>خدمات </a:t>
                      </a:r>
                      <a:r>
                        <a:rPr lang="ar-MA" sz="1200" b="1" dirty="0" smtClean="0">
                          <a:solidFill>
                            <a:schemeClr val="tx1"/>
                          </a:solidFill>
                        </a:rPr>
                        <a:t>الإلكترونية</a:t>
                      </a:r>
                      <a:r>
                        <a:rPr lang="ar-MA" sz="1200" b="1" baseline="0" dirty="0" smtClean="0">
                          <a:solidFill>
                            <a:schemeClr val="tx1"/>
                          </a:solidFill>
                        </a:rPr>
                        <a:t> </a:t>
                      </a:r>
                      <a:endParaRPr lang="fr-FR" sz="1200" b="1" dirty="0" smtClean="0"/>
                    </a:p>
                    <a:p>
                      <a:endParaRPr lang="fr-FR" sz="1200" b="1" dirty="0"/>
                    </a:p>
                  </a:txBody>
                  <a:tcPr marL="91453" marR="91453" marT="45702" marB="45702">
                    <a:solidFill>
                      <a:schemeClr val="tx2">
                        <a:lumMod val="40000"/>
                        <a:lumOff val="60000"/>
                      </a:schemeClr>
                    </a:solidFill>
                  </a:tcPr>
                </a:tc>
                <a:tc>
                  <a:txBody>
                    <a:bodyPr/>
                    <a:lstStyle/>
                    <a:p>
                      <a:pPr algn="r"/>
                      <a:r>
                        <a:rPr lang="ar-SA" sz="1200" b="1" dirty="0" smtClean="0"/>
                        <a:t>سمات منظومة تدبير التمدرس-</a:t>
                      </a:r>
                      <a:r>
                        <a:rPr lang="ar-MA" sz="1200" b="1" dirty="0" smtClean="0"/>
                        <a:t>ال</a:t>
                      </a:r>
                      <a:r>
                        <a:rPr lang="ar-SA" sz="1200" b="1" dirty="0" smtClean="0"/>
                        <a:t>منظومة </a:t>
                      </a:r>
                      <a:r>
                        <a:rPr lang="ar-MA" sz="1200" b="1" dirty="0" smtClean="0"/>
                        <a:t>المعلوماتية </a:t>
                      </a:r>
                      <a:endParaRPr lang="fr-FR" sz="1200" b="1" dirty="0"/>
                    </a:p>
                  </a:txBody>
                  <a:tcPr marL="91453" marR="91453" marT="45702" marB="45702">
                    <a:solidFill>
                      <a:schemeClr val="tx2">
                        <a:lumMod val="40000"/>
                        <a:lumOff val="60000"/>
                      </a:schemeClr>
                    </a:solidFill>
                  </a:tcPr>
                </a:tc>
                <a:tc>
                  <a:txBody>
                    <a:bodyPr/>
                    <a:lstStyle/>
                    <a:p>
                      <a:endParaRPr lang="ar-SA" sz="1200" b="1" dirty="0" smtClean="0"/>
                    </a:p>
                  </a:txBody>
                  <a:tcPr marL="91453" marR="91453" marT="45702" marB="45702">
                    <a:solidFill>
                      <a:schemeClr val="tx2">
                        <a:lumMod val="40000"/>
                        <a:lumOff val="60000"/>
                      </a:schemeClr>
                    </a:solidFill>
                  </a:tcPr>
                </a:tc>
              </a:tr>
              <a:tr h="1645861">
                <a:tc>
                  <a:txBody>
                    <a:bodyPr/>
                    <a:lstStyle/>
                    <a:p>
                      <a:pPr algn="r" rtl="1"/>
                      <a:r>
                        <a:rPr lang="ar-SA" sz="1400" b="1" dirty="0" smtClean="0">
                          <a:solidFill>
                            <a:schemeClr val="tx1"/>
                          </a:solidFill>
                        </a:rPr>
                        <a:t>خدمات </a:t>
                      </a:r>
                      <a:r>
                        <a:rPr lang="ar-SA" sz="1400" b="1" dirty="0" smtClean="0"/>
                        <a:t>الإعلام والتواصل </a:t>
                      </a:r>
                      <a:r>
                        <a:rPr lang="ar-MA" sz="1400" b="1" dirty="0" smtClean="0"/>
                        <a:t>- </a:t>
                      </a:r>
                      <a:r>
                        <a:rPr lang="ar-SA" sz="1400" b="1" dirty="0" smtClean="0"/>
                        <a:t>يناير</a:t>
                      </a:r>
                      <a:r>
                        <a:rPr lang="ar-SA" sz="1400" b="1" baseline="0" dirty="0" smtClean="0"/>
                        <a:t> </a:t>
                      </a:r>
                      <a:r>
                        <a:rPr lang="fr-FR" sz="1400" b="1" baseline="0" dirty="0" smtClean="0"/>
                        <a:t>2013</a:t>
                      </a:r>
                      <a:endParaRPr lang="ar-SA" sz="1400" b="1" dirty="0" smtClean="0"/>
                    </a:p>
                    <a:p>
                      <a:pPr marL="171450" indent="-171450" algn="r" rtl="1">
                        <a:buFont typeface="Wingdings" pitchFamily="2" charset="2"/>
                        <a:buChar char="q"/>
                      </a:pPr>
                      <a:r>
                        <a:rPr lang="ar-SA" sz="1100" b="0" kern="1200" dirty="0" err="1" smtClean="0">
                          <a:solidFill>
                            <a:schemeClr val="tx1"/>
                          </a:solidFill>
                          <a:latin typeface="+mn-lt"/>
                          <a:ea typeface="+mn-ea"/>
                          <a:cs typeface="+mn-cs"/>
                        </a:rPr>
                        <a:t>منوغرافيا</a:t>
                      </a:r>
                      <a:r>
                        <a:rPr lang="ar-SA" sz="1100" b="0" kern="1200" dirty="0" smtClean="0">
                          <a:solidFill>
                            <a:schemeClr val="tx1"/>
                          </a:solidFill>
                          <a:latin typeface="+mn-lt"/>
                          <a:ea typeface="+mn-ea"/>
                          <a:cs typeface="+mn-cs"/>
                        </a:rPr>
                        <a:t> المؤسسات التعليمية </a:t>
                      </a:r>
                      <a:r>
                        <a:rPr lang="ar-MA" sz="1100" b="0" kern="1200" dirty="0" err="1" smtClean="0">
                          <a:solidFill>
                            <a:schemeClr val="tx1"/>
                          </a:solidFill>
                          <a:latin typeface="+mn-lt"/>
                          <a:ea typeface="+mn-ea"/>
                          <a:cs typeface="+mn-cs"/>
                        </a:rPr>
                        <a:t>لل</a:t>
                      </a:r>
                      <a:r>
                        <a:rPr lang="ar-SA" sz="1100" b="0" kern="1200" dirty="0" smtClean="0">
                          <a:solidFill>
                            <a:schemeClr val="tx1"/>
                          </a:solidFill>
                          <a:latin typeface="+mn-lt"/>
                          <a:ea typeface="+mn-ea"/>
                          <a:cs typeface="+mn-cs"/>
                        </a:rPr>
                        <a:t>عموم</a:t>
                      </a:r>
                    </a:p>
                    <a:p>
                      <a:pPr marL="171450" marR="0" lvl="0" indent="-171450" algn="r" defTabSz="914400" rtl="1" eaLnBrk="1" fontAlgn="auto" latinLnBrk="0" hangingPunct="1">
                        <a:lnSpc>
                          <a:spcPct val="100000"/>
                        </a:lnSpc>
                        <a:spcBef>
                          <a:spcPts val="0"/>
                        </a:spcBef>
                        <a:spcAft>
                          <a:spcPts val="0"/>
                        </a:spcAft>
                        <a:buClrTx/>
                        <a:buSzTx/>
                        <a:buFont typeface="Wingdings" pitchFamily="2" charset="2"/>
                        <a:buChar char="q"/>
                        <a:tabLst/>
                        <a:defRPr/>
                      </a:pPr>
                      <a:r>
                        <a:rPr lang="ar-MA" sz="1100" b="0" kern="1200" dirty="0" smtClean="0">
                          <a:solidFill>
                            <a:schemeClr val="tx1"/>
                          </a:solidFill>
                          <a:latin typeface="+mn-lt"/>
                          <a:ea typeface="+mn-ea"/>
                          <a:cs typeface="+mn-cs"/>
                        </a:rPr>
                        <a:t>ؤ</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فضاء ال</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تلاميذ </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 </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فضاء آباء</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و أولياء التلاميذ </a:t>
                      </a:r>
                    </a:p>
                    <a:p>
                      <a:pPr marL="171450" indent="-171450" algn="r" rtl="1">
                        <a:buFont typeface="Wingdings" pitchFamily="2" charset="2"/>
                        <a:buChar char="q"/>
                      </a:pPr>
                      <a:r>
                        <a:rPr lang="ar-SA" sz="1100" b="0" kern="1200" baseline="0" dirty="0" smtClean="0">
                          <a:solidFill>
                            <a:schemeClr val="tx1"/>
                          </a:solidFill>
                          <a:latin typeface="+mn-lt"/>
                          <a:ea typeface="+mn-ea"/>
                          <a:cs typeface="+mn-cs"/>
                        </a:rPr>
                        <a:t>البريد الإلكتروني</a:t>
                      </a:r>
                    </a:p>
                    <a:p>
                      <a:pPr marL="171450" indent="-171450" algn="r" rtl="1">
                        <a:buFont typeface="Wingdings" pitchFamily="2" charset="2"/>
                        <a:buChar char="q"/>
                      </a:pPr>
                      <a:r>
                        <a:rPr lang="ar-SA" sz="1100" b="0" kern="1200" baseline="0" dirty="0" smtClean="0">
                          <a:solidFill>
                            <a:schemeClr val="tx1"/>
                          </a:solidFill>
                          <a:latin typeface="+mn-lt"/>
                          <a:ea typeface="+mn-ea"/>
                          <a:cs typeface="+mn-cs"/>
                        </a:rPr>
                        <a:t>مواقع المؤسسات التعليمية:</a:t>
                      </a:r>
                    </a:p>
                    <a:p>
                      <a:pPr marL="628650" marR="0" lvl="1" indent="-171450" algn="r" defTabSz="914400" rtl="1" eaLnBrk="1" fontAlgn="auto" latinLnBrk="0" hangingPunct="1">
                        <a:lnSpc>
                          <a:spcPct val="100000"/>
                        </a:lnSpc>
                        <a:spcBef>
                          <a:spcPts val="0"/>
                        </a:spcBef>
                        <a:spcAft>
                          <a:spcPts val="0"/>
                        </a:spcAft>
                        <a:buClrTx/>
                        <a:buSzTx/>
                        <a:buFont typeface="Courier New" pitchFamily="49" charset="0"/>
                        <a:buChar char="o"/>
                        <a:tabLst/>
                        <a:defRPr/>
                      </a:pPr>
                      <a:r>
                        <a:rPr kumimoji="0" lang="ar-SA" sz="1100" b="0" i="0" u="none" strike="noStrike" kern="1200" cap="none" spc="0" normalizeH="0" baseline="0" dirty="0" smtClean="0">
                          <a:ln>
                            <a:noFill/>
                          </a:ln>
                          <a:solidFill>
                            <a:prstClr val="black"/>
                          </a:solidFill>
                          <a:effectLst/>
                          <a:uLnTx/>
                          <a:uFillTx/>
                          <a:latin typeface="+mn-lt"/>
                          <a:ea typeface="+mn-ea"/>
                          <a:cs typeface="+mn-cs"/>
                        </a:rPr>
                        <a:t>دليل المؤسسة</a:t>
                      </a:r>
                    </a:p>
                    <a:p>
                      <a:pPr marL="628650" marR="0" lvl="1" indent="-171450" algn="r" defTabSz="914400" rtl="1" eaLnBrk="1" fontAlgn="auto" latinLnBrk="0" hangingPunct="1">
                        <a:lnSpc>
                          <a:spcPct val="100000"/>
                        </a:lnSpc>
                        <a:spcBef>
                          <a:spcPts val="0"/>
                        </a:spcBef>
                        <a:spcAft>
                          <a:spcPts val="0"/>
                        </a:spcAft>
                        <a:buClrTx/>
                        <a:buSzTx/>
                        <a:buFont typeface="Courier New" pitchFamily="49" charset="0"/>
                        <a:buChar char="o"/>
                        <a:tabLst/>
                        <a:defRPr/>
                      </a:pPr>
                      <a:r>
                        <a:rPr kumimoji="0" lang="ar-SA" sz="1100" b="0" i="0" u="none" strike="noStrike" kern="1200" cap="none" spc="0" normalizeH="0" baseline="0" dirty="0" smtClean="0">
                          <a:ln>
                            <a:noFill/>
                          </a:ln>
                          <a:solidFill>
                            <a:prstClr val="black"/>
                          </a:solidFill>
                          <a:effectLst/>
                          <a:uLnTx/>
                          <a:uFillTx/>
                          <a:latin typeface="+mn-lt"/>
                          <a:ea typeface="+mn-ea"/>
                          <a:cs typeface="+mn-cs"/>
                        </a:rPr>
                        <a:t>أنشطة المؤسسة</a:t>
                      </a:r>
                      <a:r>
                        <a:rPr kumimoji="0" lang="ar-MA" sz="1100" b="0" i="0" u="none" strike="noStrike" kern="1200" cap="none" spc="0" normalizeH="0" baseline="0" dirty="0" smtClean="0">
                          <a:ln>
                            <a:noFill/>
                          </a:ln>
                          <a:solidFill>
                            <a:prstClr val="black"/>
                          </a:solidFill>
                          <a:effectLst/>
                          <a:uLnTx/>
                          <a:uFillTx/>
                          <a:latin typeface="+mn-lt"/>
                          <a:ea typeface="+mn-ea"/>
                          <a:cs typeface="+mn-cs"/>
                        </a:rPr>
                        <a:t> </a:t>
                      </a:r>
                      <a:r>
                        <a:rPr kumimoji="0" lang="ar-SA" sz="1100" b="0" i="0" u="none" strike="noStrike" kern="1200" cap="none" spc="0" normalizeH="0" baseline="0" dirty="0" smtClean="0">
                          <a:ln>
                            <a:noFill/>
                          </a:ln>
                          <a:solidFill>
                            <a:prstClr val="black"/>
                          </a:solidFill>
                          <a:effectLst/>
                          <a:uLnTx/>
                          <a:uFillTx/>
                          <a:latin typeface="+mn-lt"/>
                          <a:ea typeface="+mn-ea"/>
                          <a:cs typeface="+mn-cs"/>
                        </a:rPr>
                        <a:t>-</a:t>
                      </a:r>
                      <a:r>
                        <a:rPr kumimoji="0" lang="ar-MA" sz="1100" b="0" i="0" u="none" strike="noStrike" kern="1200" cap="none" spc="0" normalizeH="0" baseline="0" dirty="0" smtClean="0">
                          <a:ln>
                            <a:noFill/>
                          </a:ln>
                          <a:solidFill>
                            <a:prstClr val="black"/>
                          </a:solidFill>
                          <a:effectLst/>
                          <a:uLnTx/>
                          <a:uFillTx/>
                          <a:latin typeface="+mn-lt"/>
                          <a:ea typeface="+mn-ea"/>
                          <a:cs typeface="+mn-cs"/>
                        </a:rPr>
                        <a:t> </a:t>
                      </a:r>
                      <a:r>
                        <a:rPr kumimoji="0" lang="ar-SA" sz="1100" b="0" i="0" u="none" strike="noStrike" kern="1200" cap="none" spc="0" normalizeH="0" baseline="0" dirty="0" smtClean="0">
                          <a:ln>
                            <a:noFill/>
                          </a:ln>
                          <a:solidFill>
                            <a:prstClr val="black"/>
                          </a:solidFill>
                          <a:effectLst/>
                          <a:uLnTx/>
                          <a:uFillTx/>
                          <a:latin typeface="+mn-lt"/>
                          <a:ea typeface="+mn-ea"/>
                          <a:cs typeface="+mn-cs"/>
                        </a:rPr>
                        <a:t>لائحة العطل</a:t>
                      </a:r>
                      <a:r>
                        <a:rPr kumimoji="0" lang="ar-MA" sz="1100" b="0" i="0" u="none" strike="noStrike" kern="1200" cap="none" spc="0" normalizeH="0" baseline="0" dirty="0" smtClean="0">
                          <a:ln>
                            <a:noFill/>
                          </a:ln>
                          <a:solidFill>
                            <a:prstClr val="black"/>
                          </a:solidFill>
                          <a:effectLst/>
                          <a:uLnTx/>
                          <a:uFillTx/>
                          <a:latin typeface="+mn-lt"/>
                          <a:ea typeface="+mn-ea"/>
                          <a:cs typeface="+mn-cs"/>
                        </a:rPr>
                        <a:t> - </a:t>
                      </a:r>
                      <a:r>
                        <a:rPr kumimoji="0" lang="ar-SA" sz="1100" b="0" i="0" u="none" strike="noStrike" kern="1200" cap="none" spc="0" normalizeH="0" baseline="0" dirty="0" smtClean="0">
                          <a:ln>
                            <a:noFill/>
                          </a:ln>
                          <a:solidFill>
                            <a:prstClr val="black"/>
                          </a:solidFill>
                          <a:effectLst/>
                          <a:uLnTx/>
                          <a:uFillTx/>
                          <a:latin typeface="+mn-lt"/>
                          <a:ea typeface="+mn-ea"/>
                          <a:cs typeface="+mn-cs"/>
                        </a:rPr>
                        <a:t> </a:t>
                      </a:r>
                      <a:r>
                        <a:rPr kumimoji="0" lang="ar-MA" sz="1100" b="0" i="0" u="none" strike="noStrike" kern="1200" cap="none" spc="0" normalizeH="0" baseline="0" dirty="0" smtClean="0">
                          <a:ln>
                            <a:noFill/>
                          </a:ln>
                          <a:solidFill>
                            <a:prstClr val="black"/>
                          </a:solidFill>
                          <a:effectLst/>
                          <a:uLnTx/>
                          <a:uFillTx/>
                          <a:latin typeface="+mn-lt"/>
                          <a:ea typeface="+mn-ea"/>
                          <a:cs typeface="+mn-cs"/>
                        </a:rPr>
                        <a:t>مواعيد - </a:t>
                      </a:r>
                      <a:r>
                        <a:rPr kumimoji="0" lang="ar-SA" sz="1100" b="0" i="0" u="none" strike="noStrike" kern="1200" cap="none" spc="0" normalizeH="0" baseline="0" dirty="0" smtClean="0">
                          <a:ln>
                            <a:noFill/>
                          </a:ln>
                          <a:solidFill>
                            <a:prstClr val="black"/>
                          </a:solidFill>
                          <a:effectLst/>
                          <a:uLnTx/>
                          <a:uFillTx/>
                          <a:latin typeface="+mn-lt"/>
                          <a:ea typeface="+mn-ea"/>
                          <a:cs typeface="+mn-cs"/>
                        </a:rPr>
                        <a:t>الامتحانات</a:t>
                      </a:r>
                    </a:p>
                    <a:p>
                      <a:pPr marL="628650" marR="0" lvl="1" indent="-171450" algn="r" defTabSz="914400" rtl="1" eaLnBrk="1" fontAlgn="auto" latinLnBrk="0" hangingPunct="1">
                        <a:lnSpc>
                          <a:spcPct val="100000"/>
                        </a:lnSpc>
                        <a:spcBef>
                          <a:spcPts val="0"/>
                        </a:spcBef>
                        <a:spcAft>
                          <a:spcPts val="0"/>
                        </a:spcAft>
                        <a:buClrTx/>
                        <a:buSzTx/>
                        <a:buFont typeface="Courier New" pitchFamily="49" charset="0"/>
                        <a:buChar char="o"/>
                        <a:tabLst/>
                        <a:defRPr/>
                      </a:pPr>
                      <a:r>
                        <a:rPr kumimoji="0" lang="ar-MA" sz="1100" b="0" i="0" u="none" strike="noStrike" kern="1200" cap="none" spc="0" normalizeH="0" baseline="0" dirty="0" smtClean="0">
                          <a:ln>
                            <a:noFill/>
                          </a:ln>
                          <a:solidFill>
                            <a:prstClr val="black"/>
                          </a:solidFill>
                          <a:effectLst/>
                          <a:uLnTx/>
                          <a:uFillTx/>
                          <a:latin typeface="+mn-lt"/>
                          <a:ea typeface="+mn-ea"/>
                          <a:cs typeface="+mn-cs"/>
                        </a:rPr>
                        <a:t>ال</a:t>
                      </a:r>
                      <a:r>
                        <a:rPr kumimoji="0" lang="ar-SA" sz="1100" b="0" i="0" u="none" strike="noStrike" kern="1200" cap="none" spc="0" normalizeH="0" baseline="0" dirty="0" smtClean="0">
                          <a:ln>
                            <a:noFill/>
                          </a:ln>
                          <a:solidFill>
                            <a:prstClr val="black"/>
                          </a:solidFill>
                          <a:effectLst/>
                          <a:uLnTx/>
                          <a:uFillTx/>
                          <a:latin typeface="+mn-lt"/>
                          <a:ea typeface="+mn-ea"/>
                          <a:cs typeface="+mn-cs"/>
                        </a:rPr>
                        <a:t>م</a:t>
                      </a:r>
                      <a:r>
                        <a:rPr lang="ar-SA" sz="1100" b="0" kern="1200" baseline="0" dirty="0" smtClean="0">
                          <a:solidFill>
                            <a:schemeClr val="tx1"/>
                          </a:solidFill>
                          <a:latin typeface="+mn-lt"/>
                          <a:ea typeface="+mn-ea"/>
                          <a:cs typeface="+mn-cs"/>
                        </a:rPr>
                        <a:t>وارد </a:t>
                      </a:r>
                      <a:r>
                        <a:rPr lang="ar-MA" sz="1100" b="0" kern="1200" baseline="0" dirty="0" smtClean="0">
                          <a:solidFill>
                            <a:schemeClr val="tx1"/>
                          </a:solidFill>
                          <a:latin typeface="+mn-lt"/>
                          <a:ea typeface="+mn-ea"/>
                          <a:cs typeface="+mn-cs"/>
                        </a:rPr>
                        <a:t>الب</a:t>
                      </a:r>
                      <a:r>
                        <a:rPr lang="ar-SA" sz="1100" b="0" kern="1200" baseline="0" dirty="0" smtClean="0">
                          <a:solidFill>
                            <a:schemeClr val="tx1"/>
                          </a:solidFill>
                          <a:latin typeface="+mn-lt"/>
                          <a:ea typeface="+mn-ea"/>
                          <a:cs typeface="+mn-cs"/>
                        </a:rPr>
                        <a:t>شرية و</a:t>
                      </a:r>
                      <a:r>
                        <a:rPr lang="ar-MA" sz="1100" b="0" kern="1200" baseline="0" dirty="0" smtClean="0">
                          <a:solidFill>
                            <a:schemeClr val="tx1"/>
                          </a:solidFill>
                          <a:latin typeface="+mn-lt"/>
                          <a:ea typeface="+mn-ea"/>
                          <a:cs typeface="+mn-cs"/>
                        </a:rPr>
                        <a:t>البنية التحتية </a:t>
                      </a:r>
                    </a:p>
                    <a:p>
                      <a:pPr marL="628650" marR="0" lvl="1" indent="-171450" algn="r" defTabSz="914400" rtl="1" eaLnBrk="1" fontAlgn="auto" latinLnBrk="0" hangingPunct="1">
                        <a:lnSpc>
                          <a:spcPct val="100000"/>
                        </a:lnSpc>
                        <a:spcBef>
                          <a:spcPts val="0"/>
                        </a:spcBef>
                        <a:spcAft>
                          <a:spcPts val="0"/>
                        </a:spcAft>
                        <a:buClrTx/>
                        <a:buSzTx/>
                        <a:buFont typeface="Courier New" pitchFamily="49" charset="0"/>
                        <a:buChar char="o"/>
                        <a:tabLst/>
                        <a:defRPr/>
                      </a:pPr>
                      <a:r>
                        <a:rPr lang="ar-MA" sz="1100" b="0" kern="1200" baseline="0" dirty="0" smtClean="0">
                          <a:solidFill>
                            <a:schemeClr val="tx1"/>
                          </a:solidFill>
                          <a:latin typeface="+mn-lt"/>
                          <a:ea typeface="+mn-ea"/>
                          <a:cs typeface="+mn-cs"/>
                        </a:rPr>
                        <a:t>الخدمات الاجتماعية : ال</a:t>
                      </a:r>
                      <a:r>
                        <a:rPr lang="ar-SA" sz="1100" b="0" kern="1200" baseline="0" dirty="0" smtClean="0">
                          <a:solidFill>
                            <a:schemeClr val="tx1"/>
                          </a:solidFill>
                          <a:latin typeface="+mn-lt"/>
                          <a:ea typeface="+mn-ea"/>
                          <a:cs typeface="+mn-cs"/>
                        </a:rPr>
                        <a:t>مطعم و</a:t>
                      </a:r>
                      <a:r>
                        <a:rPr lang="ar-MA" sz="1100" b="0" kern="1200" baseline="0" dirty="0" smtClean="0">
                          <a:solidFill>
                            <a:schemeClr val="tx1"/>
                          </a:solidFill>
                          <a:latin typeface="+mn-lt"/>
                          <a:ea typeface="+mn-ea"/>
                          <a:cs typeface="+mn-cs"/>
                        </a:rPr>
                        <a:t>ال</a:t>
                      </a:r>
                      <a:r>
                        <a:rPr lang="ar-SA" sz="1100" b="0" kern="1200" baseline="0" dirty="0" smtClean="0">
                          <a:solidFill>
                            <a:schemeClr val="tx1"/>
                          </a:solidFill>
                          <a:latin typeface="+mn-lt"/>
                          <a:ea typeface="+mn-ea"/>
                          <a:cs typeface="+mn-cs"/>
                        </a:rPr>
                        <a:t>داخلية</a:t>
                      </a:r>
                      <a:r>
                        <a:rPr lang="ar-MA" sz="1100" b="0" kern="1200" baseline="0" dirty="0" smtClean="0">
                          <a:solidFill>
                            <a:schemeClr val="tx1"/>
                          </a:solidFill>
                          <a:latin typeface="+mn-lt"/>
                          <a:ea typeface="+mn-ea"/>
                          <a:cs typeface="+mn-cs"/>
                        </a:rPr>
                        <a:t> والمنح </a:t>
                      </a:r>
                      <a:endParaRPr lang="ar-SA" sz="1100" b="0" kern="1200" baseline="0" dirty="0" smtClean="0">
                        <a:solidFill>
                          <a:schemeClr val="tx1"/>
                        </a:solidFill>
                        <a:latin typeface="+mn-lt"/>
                        <a:ea typeface="+mn-ea"/>
                        <a:cs typeface="+mn-cs"/>
                      </a:endParaRPr>
                    </a:p>
                  </a:txBody>
                  <a:tcPr marL="91453" marR="91453" marT="45702" marB="45702"/>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MA" sz="1400" b="1" dirty="0" smtClean="0"/>
                        <a:t>تدبير </a:t>
                      </a:r>
                      <a:r>
                        <a:rPr lang="ar-SA" sz="1400" b="1" dirty="0" smtClean="0"/>
                        <a:t>الدخول المدرسي</a:t>
                      </a:r>
                      <a:r>
                        <a:rPr lang="ar-MA" sz="1400" b="1" dirty="0" smtClean="0"/>
                        <a:t> - </a:t>
                      </a:r>
                      <a:r>
                        <a:rPr lang="ar-SA" sz="1400" b="1" dirty="0" smtClean="0"/>
                        <a:t> دجنبر </a:t>
                      </a:r>
                      <a:r>
                        <a:rPr lang="fr-FR" sz="1400" b="1" dirty="0" smtClean="0"/>
                        <a:t>2013</a:t>
                      </a:r>
                      <a:endParaRPr lang="ar-SA" sz="1400" b="1" dirty="0" smtClean="0"/>
                    </a:p>
                    <a:p>
                      <a:pPr marL="171450" indent="-171450" algn="r" rtl="1">
                        <a:buFont typeface="Courier New" pitchFamily="49" charset="0"/>
                        <a:buChar char="o"/>
                      </a:pPr>
                      <a:r>
                        <a:rPr lang="ar-SA" sz="1100" b="0" dirty="0" smtClean="0"/>
                        <a:t>نتائج نهاية السنة الدراسية</a:t>
                      </a:r>
                    </a:p>
                    <a:p>
                      <a:pPr marL="171450" indent="-171450" algn="r" rtl="1">
                        <a:buFont typeface="Courier New" pitchFamily="49" charset="0"/>
                        <a:buChar char="o"/>
                      </a:pPr>
                      <a:r>
                        <a:rPr lang="ar-SA" sz="1100" b="0" dirty="0" smtClean="0"/>
                        <a:t>التوجيه</a:t>
                      </a:r>
                    </a:p>
                    <a:p>
                      <a:pPr marL="171450" indent="-171450" algn="r" rtl="1">
                        <a:buFont typeface="Courier New" pitchFamily="49" charset="0"/>
                        <a:buChar char="o"/>
                      </a:pPr>
                      <a:r>
                        <a:rPr lang="ar-SA" sz="1100" b="0" dirty="0" smtClean="0"/>
                        <a:t>البنية التربوية والقطاعات المدرسية</a:t>
                      </a:r>
                    </a:p>
                    <a:p>
                      <a:pPr marL="171450" indent="-171450" algn="r" rtl="1">
                        <a:buFont typeface="Courier New" pitchFamily="49" charset="0"/>
                        <a:buChar char="o"/>
                      </a:pPr>
                      <a:r>
                        <a:rPr lang="ar-SA" sz="1100" b="0" dirty="0" smtClean="0"/>
                        <a:t>تكوين الأقسام</a:t>
                      </a:r>
                    </a:p>
                    <a:p>
                      <a:pPr marL="171450" indent="-171450" algn="r" rtl="1">
                        <a:buFont typeface="Courier New" pitchFamily="49" charset="0"/>
                        <a:buChar char="o"/>
                      </a:pPr>
                      <a:r>
                        <a:rPr lang="ar-SA" sz="1100" b="0" dirty="0" smtClean="0"/>
                        <a:t>التسجيل/إعادة</a:t>
                      </a:r>
                      <a:r>
                        <a:rPr lang="ar-SA" sz="1100" b="0" baseline="0" dirty="0" smtClean="0"/>
                        <a:t> التسجيل/إعادة الإدماج</a:t>
                      </a:r>
                    </a:p>
                    <a:p>
                      <a:pPr marL="171450" indent="-171450" algn="r" rtl="1">
                        <a:buFont typeface="Courier New" pitchFamily="49" charset="0"/>
                        <a:buChar char="o"/>
                      </a:pPr>
                      <a:r>
                        <a:rPr lang="ar-SA" sz="1100" b="0" dirty="0" err="1" smtClean="0"/>
                        <a:t>الإنتقال</a:t>
                      </a:r>
                      <a:r>
                        <a:rPr lang="ar-SA" sz="1100" b="0" dirty="0" smtClean="0"/>
                        <a:t> الفردي/</a:t>
                      </a:r>
                      <a:r>
                        <a:rPr lang="ar-SA" sz="1100" b="0" dirty="0" err="1" smtClean="0"/>
                        <a:t>الإنتقال</a:t>
                      </a:r>
                      <a:r>
                        <a:rPr lang="ar-SA" sz="1100" b="0" dirty="0" smtClean="0"/>
                        <a:t> الجماعي</a:t>
                      </a:r>
                      <a:endParaRPr lang="fr-FR" sz="1100" b="0" dirty="0"/>
                    </a:p>
                  </a:txBody>
                  <a:tcPr marL="91453" marR="91453" marT="45702" marB="45702"/>
                </a:tc>
                <a:tc>
                  <a:txBody>
                    <a:bodyPr/>
                    <a:lstStyle/>
                    <a:p>
                      <a:pPr algn="ctr"/>
                      <a:r>
                        <a:rPr lang="ar-MA" sz="1600" b="1" dirty="0" smtClean="0"/>
                        <a:t>المرحلة </a:t>
                      </a:r>
                      <a:r>
                        <a:rPr lang="ar-SA" sz="1600" b="1" baseline="0" dirty="0" smtClean="0"/>
                        <a:t>الأولى</a:t>
                      </a:r>
                      <a:endParaRPr lang="fr-FR" sz="1600" b="1" dirty="0"/>
                    </a:p>
                  </a:txBody>
                  <a:tcPr marL="91453" marR="91453" marT="45702" marB="45702"/>
                </a:tc>
              </a:tr>
              <a:tr h="1478224">
                <a:tc>
                  <a:txBody>
                    <a:bodyPr/>
                    <a:lstStyle/>
                    <a:p>
                      <a:pPr algn="r" rtl="1"/>
                      <a:r>
                        <a:rPr lang="fr-FR" sz="1400" b="1" kern="1200" dirty="0" smtClean="0">
                          <a:solidFill>
                            <a:schemeClr val="tx1"/>
                          </a:solidFill>
                          <a:latin typeface="+mn-lt"/>
                          <a:ea typeface="+mn-ea"/>
                          <a:cs typeface="+mn-cs"/>
                        </a:rPr>
                        <a:t> </a:t>
                      </a:r>
                      <a:r>
                        <a:rPr lang="ar-SA" sz="1400" b="1" kern="1200" dirty="0" smtClean="0">
                          <a:solidFill>
                            <a:schemeClr val="tx1"/>
                          </a:solidFill>
                          <a:latin typeface="+mn-lt"/>
                          <a:ea typeface="+mn-ea"/>
                          <a:cs typeface="+mn-cs"/>
                        </a:rPr>
                        <a:t> </a:t>
                      </a:r>
                      <a:r>
                        <a:rPr lang="ar-SA" sz="1400" b="1" dirty="0" smtClean="0">
                          <a:solidFill>
                            <a:schemeClr val="tx1"/>
                          </a:solidFill>
                        </a:rPr>
                        <a:t>خدمات </a:t>
                      </a:r>
                      <a:r>
                        <a:rPr lang="ar-SA" sz="1400" b="1" kern="1200" dirty="0" smtClean="0">
                          <a:solidFill>
                            <a:schemeClr val="tx1"/>
                          </a:solidFill>
                          <a:latin typeface="+mn-lt"/>
                          <a:ea typeface="+mn-ea"/>
                          <a:cs typeface="+mn-cs"/>
                        </a:rPr>
                        <a:t>الشؤون التعليمية</a:t>
                      </a:r>
                      <a:r>
                        <a:rPr lang="ar-MA" sz="1400" b="1" kern="1200" baseline="0" dirty="0" smtClean="0">
                          <a:solidFill>
                            <a:schemeClr val="tx1"/>
                          </a:solidFill>
                          <a:latin typeface="+mn-lt"/>
                          <a:ea typeface="+mn-ea"/>
                          <a:cs typeface="+mn-cs"/>
                        </a:rPr>
                        <a:t> - </a:t>
                      </a:r>
                      <a:r>
                        <a:rPr lang="ar-SA" sz="1400" b="1" kern="1200" dirty="0" smtClean="0">
                          <a:solidFill>
                            <a:schemeClr val="tx1"/>
                          </a:solidFill>
                          <a:latin typeface="+mn-lt"/>
                          <a:ea typeface="+mn-ea"/>
                          <a:cs typeface="+mn-cs"/>
                        </a:rPr>
                        <a:t> مارس </a:t>
                      </a:r>
                      <a:r>
                        <a:rPr lang="fr-FR" sz="1400" b="1" kern="1200" dirty="0" smtClean="0">
                          <a:solidFill>
                            <a:schemeClr val="tx1"/>
                          </a:solidFill>
                          <a:latin typeface="+mn-lt"/>
                          <a:ea typeface="+mn-ea"/>
                          <a:cs typeface="+mn-cs"/>
                        </a:rPr>
                        <a:t>2013</a:t>
                      </a:r>
                      <a:endParaRPr lang="ar-SA" sz="1400" b="1" kern="1200" dirty="0" smtClean="0">
                        <a:solidFill>
                          <a:schemeClr val="tx1"/>
                        </a:solidFill>
                        <a:latin typeface="+mn-lt"/>
                        <a:ea typeface="+mn-ea"/>
                        <a:cs typeface="+mn-cs"/>
                      </a:endParaRPr>
                    </a:p>
                    <a:p>
                      <a:pPr marL="171450" marR="0" lvl="0" indent="-171450" algn="r" defTabSz="914400" rtl="1" eaLnBrk="1" fontAlgn="auto" latinLnBrk="0" hangingPunct="1">
                        <a:lnSpc>
                          <a:spcPct val="100000"/>
                        </a:lnSpc>
                        <a:spcBef>
                          <a:spcPts val="0"/>
                        </a:spcBef>
                        <a:spcAft>
                          <a:spcPts val="0"/>
                        </a:spcAft>
                        <a:buClrTx/>
                        <a:buSzTx/>
                        <a:buFont typeface="Wingdings" pitchFamily="2" charset="2"/>
                        <a:buChar char="q"/>
                        <a:tabLst/>
                        <a:defRPr/>
                      </a:pPr>
                      <a:r>
                        <a:rPr kumimoji="0" lang="ar-SA" sz="1100" b="0" i="0" u="none" strike="noStrike" kern="1200" cap="none" spc="0" normalizeH="0" baseline="0" noProof="0" dirty="0" smtClean="0">
                          <a:ln>
                            <a:noFill/>
                          </a:ln>
                          <a:solidFill>
                            <a:prstClr val="black"/>
                          </a:solidFill>
                          <a:effectLst/>
                          <a:uLnTx/>
                          <a:uFillTx/>
                          <a:latin typeface="+mn-lt"/>
                          <a:ea typeface="+mn-ea"/>
                          <a:cs typeface="+mn-cs"/>
                        </a:rPr>
                        <a:t>فضاء ال</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تلاميذ </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 </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فضاء آباء</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و أولياء التلاميذ </a:t>
                      </a:r>
                    </a:p>
                    <a:p>
                      <a:pPr marL="628650" marR="0" lvl="1" indent="-171450" algn="r" defTabSz="914400" rtl="1" eaLnBrk="1" fontAlgn="auto" latinLnBrk="0" hangingPunct="1">
                        <a:lnSpc>
                          <a:spcPct val="100000"/>
                        </a:lnSpc>
                        <a:spcBef>
                          <a:spcPts val="0"/>
                        </a:spcBef>
                        <a:spcAft>
                          <a:spcPts val="0"/>
                        </a:spcAft>
                        <a:buClrTx/>
                        <a:buSzTx/>
                        <a:buFont typeface="Courier New" pitchFamily="49" charset="0"/>
                        <a:buChar char="o"/>
                        <a:tabLst/>
                        <a:defRPr/>
                      </a:pPr>
                      <a:r>
                        <a:rPr kumimoji="0" lang="ar-MA" sz="1100" b="0" i="0" u="none" strike="noStrike" kern="1200" cap="none" spc="0" normalizeH="0" baseline="0" noProof="0" dirty="0" smtClean="0">
                          <a:ln>
                            <a:noFill/>
                          </a:ln>
                          <a:solidFill>
                            <a:prstClr val="black"/>
                          </a:solidFill>
                          <a:effectLst/>
                          <a:uLnTx/>
                          <a:uFillTx/>
                          <a:latin typeface="+mn-lt"/>
                          <a:ea typeface="+mn-ea"/>
                          <a:cs typeface="+mn-cs"/>
                        </a:rPr>
                        <a:t> </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طلب موعد </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بالنسبة ل</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آ</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 </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باء وأولياء التلاميذ</a:t>
                      </a:r>
                    </a:p>
                    <a:p>
                      <a:pPr marL="628650" marR="0" lvl="1" indent="-171450" algn="r" defTabSz="914400" rtl="1" eaLnBrk="1" fontAlgn="auto" latinLnBrk="0" hangingPunct="1">
                        <a:lnSpc>
                          <a:spcPct val="100000"/>
                        </a:lnSpc>
                        <a:spcBef>
                          <a:spcPts val="0"/>
                        </a:spcBef>
                        <a:spcAft>
                          <a:spcPts val="0"/>
                        </a:spcAft>
                        <a:buClrTx/>
                        <a:buSzTx/>
                        <a:buFont typeface="Courier New" pitchFamily="49" charset="0"/>
                        <a:buChar char="o"/>
                        <a:tabLst/>
                        <a:defRPr/>
                      </a:pPr>
                      <a:r>
                        <a:rPr kumimoji="0" lang="ar-SA" sz="1100" b="0" i="0" u="none" strike="noStrike" kern="1200" cap="none" spc="0" normalizeH="0" baseline="0" noProof="0" dirty="0" smtClean="0">
                          <a:ln>
                            <a:noFill/>
                          </a:ln>
                          <a:solidFill>
                            <a:prstClr val="black"/>
                          </a:solidFill>
                          <a:effectLst/>
                          <a:uLnTx/>
                          <a:uFillTx/>
                          <a:latin typeface="+mn-lt"/>
                          <a:ea typeface="+mn-ea"/>
                          <a:cs typeface="+mn-cs"/>
                        </a:rPr>
                        <a:t>تواصل </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بين ال</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مؤسسة وآباء أولياء </a:t>
                      </a:r>
                      <a:r>
                        <a:rPr kumimoji="0" lang="ar-SA" sz="1100" b="0" i="0" u="none" strike="noStrike" kern="1200" cap="none" spc="0" normalizeH="0" baseline="0" noProof="0" dirty="0" err="1" smtClean="0">
                          <a:ln>
                            <a:noFill/>
                          </a:ln>
                          <a:solidFill>
                            <a:prstClr val="black"/>
                          </a:solidFill>
                          <a:effectLst/>
                          <a:uLnTx/>
                          <a:uFillTx/>
                          <a:latin typeface="+mn-lt"/>
                          <a:ea typeface="+mn-ea"/>
                          <a:cs typeface="+mn-cs"/>
                        </a:rPr>
                        <a:t>التلامي</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ذ</a:t>
                      </a:r>
                      <a:endParaRPr kumimoji="0" lang="ar-SA" sz="1100" b="0" i="0" u="none" strike="noStrike" kern="1200" cap="none" spc="0" normalizeH="0" baseline="0" noProof="0" dirty="0" smtClean="0">
                        <a:ln>
                          <a:noFill/>
                        </a:ln>
                        <a:solidFill>
                          <a:prstClr val="black"/>
                        </a:solidFill>
                        <a:effectLst/>
                        <a:uLnTx/>
                        <a:uFillTx/>
                        <a:latin typeface="+mn-lt"/>
                        <a:ea typeface="+mn-ea"/>
                        <a:cs typeface="+mn-cs"/>
                      </a:endParaRPr>
                    </a:p>
                    <a:p>
                      <a:pPr marL="628650" marR="0" lvl="1" indent="-171450" algn="r" defTabSz="914400" rtl="1" eaLnBrk="1" fontAlgn="auto" latinLnBrk="0" hangingPunct="1">
                        <a:lnSpc>
                          <a:spcPct val="100000"/>
                        </a:lnSpc>
                        <a:spcBef>
                          <a:spcPts val="0"/>
                        </a:spcBef>
                        <a:spcAft>
                          <a:spcPts val="0"/>
                        </a:spcAft>
                        <a:buClrTx/>
                        <a:buSzTx/>
                        <a:buFont typeface="Courier New" pitchFamily="49" charset="0"/>
                        <a:buChar char="o"/>
                        <a:tabLst/>
                        <a:defRPr/>
                      </a:pPr>
                      <a:r>
                        <a:rPr kumimoji="0" lang="ar-SA" sz="1100" b="0" i="0" u="none" strike="noStrike" kern="1200" cap="none" spc="0" normalizeH="0" baseline="0" noProof="0" dirty="0" err="1" smtClean="0">
                          <a:ln>
                            <a:noFill/>
                          </a:ln>
                          <a:solidFill>
                            <a:prstClr val="black"/>
                          </a:solidFill>
                          <a:effectLst/>
                          <a:uLnTx/>
                          <a:uFillTx/>
                          <a:latin typeface="+mn-lt"/>
                          <a:ea typeface="+mn-ea"/>
                          <a:cs typeface="+mn-cs"/>
                        </a:rPr>
                        <a:t>التسجبل</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 الأولي والتوثيق.</a:t>
                      </a:r>
                    </a:p>
                    <a:p>
                      <a:pPr marL="171450" marR="0" lvl="0" indent="-171450" algn="r" defTabSz="914400" rtl="1" eaLnBrk="1" fontAlgn="auto" latinLnBrk="0" hangingPunct="1">
                        <a:lnSpc>
                          <a:spcPct val="100000"/>
                        </a:lnSpc>
                        <a:spcBef>
                          <a:spcPts val="0"/>
                        </a:spcBef>
                        <a:spcAft>
                          <a:spcPts val="0"/>
                        </a:spcAft>
                        <a:buClrTx/>
                        <a:buSzTx/>
                        <a:buFont typeface="Wingdings" pitchFamily="2" charset="2"/>
                        <a:buChar char="q"/>
                        <a:tabLst/>
                        <a:defRPr/>
                      </a:pPr>
                      <a:r>
                        <a:rPr kumimoji="0" lang="ar-SA" sz="1100" b="0" i="0" u="none" strike="noStrike" kern="1200" cap="none" spc="0" normalizeH="0" baseline="0" noProof="0" dirty="0" smtClean="0">
                          <a:ln>
                            <a:noFill/>
                          </a:ln>
                          <a:solidFill>
                            <a:prstClr val="black"/>
                          </a:solidFill>
                          <a:effectLst/>
                          <a:uLnTx/>
                          <a:uFillTx/>
                          <a:latin typeface="+mn-lt"/>
                          <a:ea typeface="+mn-ea"/>
                          <a:cs typeface="+mn-cs"/>
                        </a:rPr>
                        <a:t>مواقع المؤسسات التعليمية العمومية</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 </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 مختلفة حسب ال</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أ</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سل</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ا</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ك التعليمي</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ة</a:t>
                      </a:r>
                      <a:endParaRPr kumimoji="0" lang="ar-SA" sz="1100" b="0" i="0" u="none" strike="noStrike" kern="1200" cap="none" spc="0" normalizeH="0" baseline="0" noProof="0" dirty="0" smtClean="0">
                        <a:ln>
                          <a:noFill/>
                        </a:ln>
                        <a:solidFill>
                          <a:prstClr val="black"/>
                        </a:solidFill>
                        <a:effectLst/>
                        <a:uLnTx/>
                        <a:uFillTx/>
                        <a:latin typeface="+mn-lt"/>
                        <a:ea typeface="+mn-ea"/>
                        <a:cs typeface="+mn-cs"/>
                      </a:endParaRPr>
                    </a:p>
                    <a:p>
                      <a:pPr marL="628650" marR="0" lvl="1" indent="-171450" algn="r" defTabSz="914400" rtl="1" eaLnBrk="1" fontAlgn="auto" latinLnBrk="0" hangingPunct="1">
                        <a:lnSpc>
                          <a:spcPct val="100000"/>
                        </a:lnSpc>
                        <a:spcBef>
                          <a:spcPts val="0"/>
                        </a:spcBef>
                        <a:spcAft>
                          <a:spcPts val="0"/>
                        </a:spcAft>
                        <a:buClrTx/>
                        <a:buSzTx/>
                        <a:buFont typeface="Courier New" pitchFamily="49" charset="0"/>
                        <a:buChar char="o"/>
                        <a:tabLst/>
                        <a:defRPr/>
                      </a:pPr>
                      <a:r>
                        <a:rPr kumimoji="0" lang="ar-SA" sz="1100" b="0" i="0" u="none" strike="noStrike" kern="1200" cap="none" spc="0" normalizeH="0" baseline="0" noProof="0" dirty="0" smtClean="0">
                          <a:ln>
                            <a:noFill/>
                          </a:ln>
                          <a:solidFill>
                            <a:prstClr val="black"/>
                          </a:solidFill>
                          <a:effectLst/>
                          <a:uLnTx/>
                          <a:uFillTx/>
                          <a:latin typeface="+mn-lt"/>
                          <a:ea typeface="+mn-ea"/>
                          <a:cs typeface="+mn-cs"/>
                        </a:rPr>
                        <a:t>خدمات اخبارية بخصوص ملف التلميذ و</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مسار التلميذ ال</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مدرس</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ي</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 </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(ال</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ش</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واهد</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 </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المدرسية )</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 </a:t>
                      </a:r>
                    </a:p>
                    <a:p>
                      <a:pPr marL="628650" marR="0" lvl="1" indent="-171450" algn="r" defTabSz="914400" rtl="1" eaLnBrk="1" fontAlgn="auto" latinLnBrk="0" hangingPunct="1">
                        <a:lnSpc>
                          <a:spcPct val="100000"/>
                        </a:lnSpc>
                        <a:spcBef>
                          <a:spcPts val="0"/>
                        </a:spcBef>
                        <a:spcAft>
                          <a:spcPts val="0"/>
                        </a:spcAft>
                        <a:buClrTx/>
                        <a:buSzTx/>
                        <a:buFont typeface="Courier New" pitchFamily="49" charset="0"/>
                        <a:buChar char="o"/>
                        <a:tabLst/>
                        <a:defRPr/>
                      </a:pPr>
                      <a:r>
                        <a:rPr kumimoji="0" lang="ar-MA" sz="1100" b="0" i="0" u="none" strike="noStrike" kern="1200" cap="none" spc="0" normalizeH="0" baseline="0" noProof="0" dirty="0" smtClean="0">
                          <a:ln>
                            <a:noFill/>
                          </a:ln>
                          <a:solidFill>
                            <a:prstClr val="black"/>
                          </a:solidFill>
                          <a:effectLst/>
                          <a:uLnTx/>
                          <a:uFillTx/>
                          <a:latin typeface="+mn-lt"/>
                          <a:ea typeface="+mn-ea"/>
                          <a:cs typeface="+mn-cs"/>
                        </a:rPr>
                        <a:t>خدمات:  ال</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مكتب</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ة </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/مراكز توثيق داخلية/</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 </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لائحة الكتب المدرسية</a:t>
                      </a:r>
                    </a:p>
                  </a:txBody>
                  <a:tcPr marL="91453" marR="91453" marT="45702" marB="45702"/>
                </a:tc>
                <a:tc>
                  <a:txBody>
                    <a:bodyPr/>
                    <a:lstStyle/>
                    <a:p>
                      <a:pPr algn="r" rtl="1"/>
                      <a:r>
                        <a:rPr lang="ar-SA" sz="1400" b="1" kern="1200" dirty="0" smtClean="0">
                          <a:solidFill>
                            <a:schemeClr val="tx1"/>
                          </a:solidFill>
                          <a:latin typeface="+mn-lt"/>
                          <a:ea typeface="+mn-ea"/>
                          <a:cs typeface="+mn-cs"/>
                        </a:rPr>
                        <a:t>تقييم التلاميذ</a:t>
                      </a:r>
                      <a:r>
                        <a:rPr lang="ar-MA" sz="1400" b="1" kern="1200" baseline="0" dirty="0" smtClean="0">
                          <a:solidFill>
                            <a:schemeClr val="tx1"/>
                          </a:solidFill>
                          <a:latin typeface="+mn-lt"/>
                          <a:ea typeface="+mn-ea"/>
                          <a:cs typeface="+mn-cs"/>
                        </a:rPr>
                        <a:t> </a:t>
                      </a:r>
                      <a:r>
                        <a:rPr lang="ar-MA" sz="1400" b="1" kern="1200" dirty="0" smtClean="0">
                          <a:solidFill>
                            <a:schemeClr val="tx1"/>
                          </a:solidFill>
                          <a:latin typeface="+mn-lt"/>
                          <a:ea typeface="+mn-ea"/>
                          <a:cs typeface="+mn-cs"/>
                        </a:rPr>
                        <a:t>- </a:t>
                      </a:r>
                      <a:r>
                        <a:rPr lang="ar-SA" sz="1400" b="1" kern="1200" dirty="0" smtClean="0">
                          <a:solidFill>
                            <a:schemeClr val="tx1"/>
                          </a:solidFill>
                          <a:latin typeface="+mn-lt"/>
                          <a:ea typeface="+mn-ea"/>
                          <a:cs typeface="+mn-cs"/>
                        </a:rPr>
                        <a:t> فبراير </a:t>
                      </a:r>
                      <a:r>
                        <a:rPr lang="fr-FR" sz="1400" b="1" kern="1200" dirty="0" smtClean="0">
                          <a:solidFill>
                            <a:schemeClr val="tx1"/>
                          </a:solidFill>
                          <a:latin typeface="+mn-lt"/>
                          <a:ea typeface="+mn-ea"/>
                          <a:cs typeface="+mn-cs"/>
                        </a:rPr>
                        <a:t>2013</a:t>
                      </a:r>
                      <a:endParaRPr lang="ar-SA" sz="1400" b="1" kern="1200" dirty="0" smtClean="0">
                        <a:solidFill>
                          <a:schemeClr val="tx1"/>
                        </a:solidFill>
                        <a:latin typeface="+mn-lt"/>
                        <a:ea typeface="+mn-ea"/>
                        <a:cs typeface="+mn-cs"/>
                      </a:endParaRPr>
                    </a:p>
                    <a:p>
                      <a:pPr algn="r" rtl="1"/>
                      <a:endParaRPr lang="ar-SA" sz="1400" b="1" kern="1200" dirty="0" smtClean="0">
                        <a:solidFill>
                          <a:schemeClr val="tx1"/>
                        </a:solidFill>
                        <a:latin typeface="+mn-lt"/>
                        <a:ea typeface="+mn-ea"/>
                        <a:cs typeface="+mn-cs"/>
                      </a:endParaRPr>
                    </a:p>
                    <a:p>
                      <a:pPr marL="171450" indent="-171450" algn="r" rtl="1">
                        <a:buFont typeface="Wingdings" pitchFamily="2" charset="2"/>
                        <a:buChar char="q"/>
                      </a:pPr>
                      <a:r>
                        <a:rPr lang="ar-SA" sz="1100" b="0" kern="1200" dirty="0" smtClean="0">
                          <a:solidFill>
                            <a:schemeClr val="tx1"/>
                          </a:solidFill>
                          <a:latin typeface="+mn-lt"/>
                          <a:ea typeface="+mn-ea"/>
                          <a:cs typeface="+mn-cs"/>
                        </a:rPr>
                        <a:t>نقاط المراقبة المستمرة</a:t>
                      </a:r>
                    </a:p>
                    <a:p>
                      <a:pPr marL="171450" indent="-171450" algn="r" rtl="1">
                        <a:buFont typeface="Wingdings" pitchFamily="2" charset="2"/>
                        <a:buChar char="q"/>
                      </a:pPr>
                      <a:r>
                        <a:rPr lang="ar-SA" sz="1100" b="0" kern="1200" dirty="0" err="1" smtClean="0">
                          <a:solidFill>
                            <a:schemeClr val="tx1"/>
                          </a:solidFill>
                          <a:latin typeface="+mn-lt"/>
                          <a:ea typeface="+mn-ea"/>
                          <a:cs typeface="+mn-cs"/>
                        </a:rPr>
                        <a:t>التتائج</a:t>
                      </a:r>
                      <a:r>
                        <a:rPr lang="ar-SA" sz="1100" b="0" kern="1200" dirty="0" smtClean="0">
                          <a:solidFill>
                            <a:schemeClr val="tx1"/>
                          </a:solidFill>
                          <a:latin typeface="+mn-lt"/>
                          <a:ea typeface="+mn-ea"/>
                          <a:cs typeface="+mn-cs"/>
                        </a:rPr>
                        <a:t> المدرسية</a:t>
                      </a:r>
                    </a:p>
                    <a:p>
                      <a:pPr algn="r" rtl="1"/>
                      <a:endParaRPr lang="ar-SA" sz="1100" b="0" kern="1200" dirty="0" smtClean="0">
                        <a:solidFill>
                          <a:schemeClr val="tx1"/>
                        </a:solidFill>
                        <a:latin typeface="+mn-lt"/>
                        <a:ea typeface="+mn-ea"/>
                        <a:cs typeface="+mn-cs"/>
                      </a:endParaRPr>
                    </a:p>
                    <a:p>
                      <a:pPr algn="r" rtl="1"/>
                      <a:endParaRPr lang="fr-FR" sz="1800" dirty="0"/>
                    </a:p>
                  </a:txBody>
                  <a:tcPr marL="91453" marR="91453" marT="45702" marB="45702"/>
                </a:tc>
                <a:tc>
                  <a:txBody>
                    <a:bodyPr/>
                    <a:lstStyle/>
                    <a:p>
                      <a:pPr algn="ctr"/>
                      <a:r>
                        <a:rPr lang="ar-MA" sz="1600" b="1" dirty="0" smtClean="0"/>
                        <a:t>المرحلة </a:t>
                      </a:r>
                    </a:p>
                    <a:p>
                      <a:pPr algn="ctr"/>
                      <a:r>
                        <a:rPr lang="ar-SA" sz="1600" b="1" dirty="0" smtClean="0"/>
                        <a:t>الثانية</a:t>
                      </a:r>
                      <a:endParaRPr lang="fr-FR" sz="1600" b="1" dirty="0"/>
                    </a:p>
                  </a:txBody>
                  <a:tcPr marL="91453" marR="91453" marT="45702" marB="45702"/>
                </a:tc>
              </a:tr>
              <a:tr h="853393">
                <a:tc>
                  <a:txBody>
                    <a:bodyPr/>
                    <a:lstStyle/>
                    <a:p>
                      <a:pPr algn="r" rtl="1"/>
                      <a:r>
                        <a:rPr lang="ar-SA" sz="1400" b="1" kern="1200" dirty="0" smtClean="0">
                          <a:solidFill>
                            <a:schemeClr val="tx1"/>
                          </a:solidFill>
                          <a:latin typeface="+mn-lt"/>
                          <a:ea typeface="+mn-ea"/>
                          <a:cs typeface="+mn-cs"/>
                        </a:rPr>
                        <a:t> </a:t>
                      </a:r>
                      <a:r>
                        <a:rPr lang="ar-SA" sz="1400" b="1" dirty="0" smtClean="0">
                          <a:solidFill>
                            <a:schemeClr val="tx1"/>
                          </a:solidFill>
                        </a:rPr>
                        <a:t>خدمات </a:t>
                      </a:r>
                      <a:r>
                        <a:rPr lang="ar-SA" sz="1400" b="1" kern="1200" dirty="0" smtClean="0">
                          <a:solidFill>
                            <a:schemeClr val="tx1"/>
                          </a:solidFill>
                          <a:latin typeface="+mn-lt"/>
                          <a:ea typeface="+mn-ea"/>
                          <a:cs typeface="+mn-cs"/>
                        </a:rPr>
                        <a:t>التمدرس والتقييم</a:t>
                      </a:r>
                      <a:r>
                        <a:rPr lang="ar-MA" sz="1400" b="1" kern="1200" baseline="0" dirty="0" smtClean="0">
                          <a:solidFill>
                            <a:schemeClr val="tx1"/>
                          </a:solidFill>
                          <a:latin typeface="+mn-lt"/>
                          <a:ea typeface="+mn-ea"/>
                          <a:cs typeface="+mn-cs"/>
                        </a:rPr>
                        <a:t> - </a:t>
                      </a:r>
                      <a:r>
                        <a:rPr lang="ar-SA" sz="1400" b="1" kern="1200" dirty="0" smtClean="0">
                          <a:solidFill>
                            <a:schemeClr val="tx1"/>
                          </a:solidFill>
                          <a:latin typeface="+mn-lt"/>
                          <a:ea typeface="+mn-ea"/>
                          <a:cs typeface="+mn-cs"/>
                        </a:rPr>
                        <a:t> يوليوز </a:t>
                      </a:r>
                      <a:r>
                        <a:rPr lang="fr-FR" sz="1400" b="1" kern="1200" dirty="0" smtClean="0">
                          <a:solidFill>
                            <a:schemeClr val="tx1"/>
                          </a:solidFill>
                          <a:latin typeface="+mn-lt"/>
                          <a:ea typeface="+mn-ea"/>
                          <a:cs typeface="+mn-cs"/>
                        </a:rPr>
                        <a:t>2013</a:t>
                      </a:r>
                      <a:endParaRPr lang="ar-SA" sz="1400" b="1" kern="1200" dirty="0" smtClean="0">
                        <a:solidFill>
                          <a:schemeClr val="tx1"/>
                        </a:solidFill>
                        <a:latin typeface="+mn-lt"/>
                        <a:ea typeface="+mn-ea"/>
                        <a:cs typeface="+mn-cs"/>
                      </a:endParaRPr>
                    </a:p>
                    <a:p>
                      <a:pPr marL="171450" indent="-171450" algn="r" rtl="1">
                        <a:buFont typeface="Wingdings" pitchFamily="2" charset="2"/>
                        <a:buChar char="q"/>
                      </a:pPr>
                      <a:r>
                        <a:rPr kumimoji="0" lang="ar-SA" sz="1100" b="0" i="0" u="none" strike="noStrike" kern="1200" cap="none" spc="0" normalizeH="0" baseline="0" dirty="0" smtClean="0">
                          <a:ln>
                            <a:noFill/>
                          </a:ln>
                          <a:solidFill>
                            <a:prstClr val="black"/>
                          </a:solidFill>
                          <a:effectLst/>
                          <a:uLnTx/>
                          <a:uFillTx/>
                          <a:latin typeface="+mn-lt"/>
                          <a:ea typeface="+mn-ea"/>
                          <a:cs typeface="+mn-cs"/>
                        </a:rPr>
                        <a:t>فضاءات المؤسسات</a:t>
                      </a:r>
                    </a:p>
                    <a:p>
                      <a:pPr marL="628650" lvl="1" indent="-171450" algn="r" rtl="1">
                        <a:buFont typeface="Courier New" pitchFamily="49" charset="0"/>
                        <a:buChar char="o"/>
                      </a:pPr>
                      <a:r>
                        <a:rPr kumimoji="0" lang="ar-SA" sz="1100" b="0" i="0" u="none" strike="noStrike" kern="1200" cap="none" spc="0" normalizeH="0" baseline="0" noProof="0" dirty="0" smtClean="0">
                          <a:ln>
                            <a:noFill/>
                          </a:ln>
                          <a:solidFill>
                            <a:prstClr val="black"/>
                          </a:solidFill>
                          <a:effectLst/>
                          <a:uLnTx/>
                          <a:uFillTx/>
                          <a:latin typeface="+mn-lt"/>
                          <a:ea typeface="+mn-ea"/>
                          <a:cs typeface="+mn-cs"/>
                        </a:rPr>
                        <a:t>خدمات بخصوص ملف التلميذ </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و</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تقييمه</a:t>
                      </a:r>
                    </a:p>
                    <a:p>
                      <a:pPr marL="628650" lvl="1" indent="-171450" algn="r" rtl="1">
                        <a:buFont typeface="Courier New" pitchFamily="49" charset="0"/>
                        <a:buChar char="o"/>
                      </a:pPr>
                      <a:r>
                        <a:rPr kumimoji="0" lang="ar-SA" sz="1100" b="0" i="0" u="none" strike="noStrike" kern="1200" cap="none" spc="0" normalizeH="0" baseline="0" noProof="0" dirty="0" smtClean="0">
                          <a:ln>
                            <a:noFill/>
                          </a:ln>
                          <a:solidFill>
                            <a:prstClr val="black"/>
                          </a:solidFill>
                          <a:effectLst/>
                          <a:uLnTx/>
                          <a:uFillTx/>
                          <a:latin typeface="+mn-lt"/>
                          <a:ea typeface="+mn-ea"/>
                          <a:cs typeface="+mn-cs"/>
                        </a:rPr>
                        <a:t>خدمات التدريس</a:t>
                      </a:r>
                      <a:r>
                        <a:rPr kumimoji="0" lang="ar-MA" sz="1100" b="0" i="0" u="none" strike="noStrike" kern="1200" cap="none" spc="0" normalizeH="0" baseline="0" noProof="0" dirty="0" smtClean="0">
                          <a:ln>
                            <a:noFill/>
                          </a:ln>
                          <a:solidFill>
                            <a:prstClr val="black"/>
                          </a:solidFill>
                          <a:effectLst/>
                          <a:uLnTx/>
                          <a:uFillTx/>
                          <a:latin typeface="+mn-lt"/>
                          <a:ea typeface="+mn-ea"/>
                          <a:cs typeface="+mn-cs"/>
                        </a:rPr>
                        <a:t>: </a:t>
                      </a:r>
                      <a:r>
                        <a:rPr kumimoji="0" lang="ar-SA" sz="1100" b="0" i="0" u="none" strike="noStrike" kern="1200" cap="none" spc="0" normalizeH="0" baseline="0" noProof="0" dirty="0" smtClean="0">
                          <a:ln>
                            <a:noFill/>
                          </a:ln>
                          <a:solidFill>
                            <a:prstClr val="black"/>
                          </a:solidFill>
                          <a:effectLst/>
                          <a:uLnTx/>
                          <a:uFillTx/>
                          <a:latin typeface="+mn-lt"/>
                          <a:ea typeface="+mn-ea"/>
                          <a:cs typeface="+mn-cs"/>
                        </a:rPr>
                        <a:t>المحتوى البيداغوجي/الموارد الرقمية </a:t>
                      </a:r>
                    </a:p>
                  </a:txBody>
                  <a:tcPr marL="91453" marR="91453" marT="45702" marB="45702"/>
                </a:tc>
                <a:tc>
                  <a:txBody>
                    <a:bodyPr/>
                    <a:lstStyle/>
                    <a:p>
                      <a:pPr algn="r" rtl="1"/>
                      <a:r>
                        <a:rPr lang="ar-SA" sz="1400" b="1" kern="1200" dirty="0" smtClean="0">
                          <a:solidFill>
                            <a:schemeClr val="tx1"/>
                          </a:solidFill>
                          <a:latin typeface="+mn-lt"/>
                          <a:ea typeface="+mn-ea"/>
                          <a:cs typeface="+mn-cs"/>
                        </a:rPr>
                        <a:t>الإحصاء</a:t>
                      </a:r>
                      <a:r>
                        <a:rPr lang="ar-MA" sz="1400" b="1" kern="1200" dirty="0" smtClean="0">
                          <a:solidFill>
                            <a:schemeClr val="tx1"/>
                          </a:solidFill>
                          <a:latin typeface="+mn-lt"/>
                          <a:ea typeface="+mn-ea"/>
                          <a:cs typeface="+mn-cs"/>
                        </a:rPr>
                        <a:t>- </a:t>
                      </a:r>
                      <a:r>
                        <a:rPr lang="ar-MA" sz="1400" b="1" kern="1200" baseline="0" dirty="0" smtClean="0">
                          <a:solidFill>
                            <a:schemeClr val="tx1"/>
                          </a:solidFill>
                          <a:latin typeface="+mn-lt"/>
                          <a:ea typeface="+mn-ea"/>
                          <a:cs typeface="+mn-cs"/>
                        </a:rPr>
                        <a:t> أ</a:t>
                      </a:r>
                      <a:r>
                        <a:rPr lang="ar-SA" sz="1400" b="1" kern="1200" dirty="0" smtClean="0">
                          <a:solidFill>
                            <a:schemeClr val="tx1"/>
                          </a:solidFill>
                          <a:latin typeface="+mn-lt"/>
                          <a:ea typeface="+mn-ea"/>
                          <a:cs typeface="+mn-cs"/>
                        </a:rPr>
                        <a:t>بريل </a:t>
                      </a:r>
                      <a:r>
                        <a:rPr lang="fr-FR" sz="1400" b="1" kern="1200" dirty="0" smtClean="0">
                          <a:solidFill>
                            <a:schemeClr val="tx1"/>
                          </a:solidFill>
                          <a:latin typeface="+mn-lt"/>
                          <a:ea typeface="+mn-ea"/>
                          <a:cs typeface="+mn-cs"/>
                        </a:rPr>
                        <a:t>2013</a:t>
                      </a:r>
                    </a:p>
                    <a:p>
                      <a:pPr algn="r" rtl="1"/>
                      <a:r>
                        <a:rPr lang="ar-SA" sz="1100" b="0" kern="1200" dirty="0" smtClean="0">
                          <a:solidFill>
                            <a:schemeClr val="tx1"/>
                          </a:solidFill>
                          <a:latin typeface="+mn-lt"/>
                          <a:ea typeface="+mn-ea"/>
                          <a:cs typeface="+mn-cs"/>
                        </a:rPr>
                        <a:t>تعداد التحتية </a:t>
                      </a:r>
                      <a:r>
                        <a:rPr lang="ar-SA" sz="1100" b="0" kern="1200" dirty="0" err="1" smtClean="0">
                          <a:solidFill>
                            <a:schemeClr val="tx1"/>
                          </a:solidFill>
                          <a:latin typeface="+mn-lt"/>
                          <a:ea typeface="+mn-ea"/>
                          <a:cs typeface="+mn-cs"/>
                        </a:rPr>
                        <a:t>الملمومسة</a:t>
                      </a:r>
                      <a:r>
                        <a:rPr lang="ar-SA" sz="1100" b="0" kern="1200" dirty="0" smtClean="0">
                          <a:solidFill>
                            <a:schemeClr val="tx1"/>
                          </a:solidFill>
                          <a:latin typeface="+mn-lt"/>
                          <a:ea typeface="+mn-ea"/>
                          <a:cs typeface="+mn-cs"/>
                        </a:rPr>
                        <a:t>, خدمات الإقامة والإطعام خدمات الدعم التربوي </a:t>
                      </a:r>
                      <a:r>
                        <a:rPr lang="ar-SA" sz="1100" b="0" kern="1200" dirty="0" err="1" smtClean="0">
                          <a:solidFill>
                            <a:schemeClr val="tx1"/>
                          </a:solidFill>
                          <a:latin typeface="+mn-lt"/>
                          <a:ea typeface="+mn-ea"/>
                          <a:cs typeface="+mn-cs"/>
                        </a:rPr>
                        <a:t>والإجتماعي</a:t>
                      </a:r>
                      <a:r>
                        <a:rPr lang="ar-SA" sz="1100" b="0" kern="1200" dirty="0" smtClean="0">
                          <a:solidFill>
                            <a:schemeClr val="tx1"/>
                          </a:solidFill>
                          <a:latin typeface="+mn-lt"/>
                          <a:ea typeface="+mn-ea"/>
                          <a:cs typeface="+mn-cs"/>
                        </a:rPr>
                        <a:t>.</a:t>
                      </a:r>
                    </a:p>
                    <a:p>
                      <a:pPr algn="r" rtl="1"/>
                      <a:endParaRPr lang="fr-FR" sz="1400" b="1" kern="1200" dirty="0">
                        <a:solidFill>
                          <a:schemeClr val="tx1"/>
                        </a:solidFill>
                        <a:latin typeface="+mn-lt"/>
                        <a:ea typeface="+mn-ea"/>
                        <a:cs typeface="+mn-cs"/>
                      </a:endParaRPr>
                    </a:p>
                  </a:txBody>
                  <a:tcPr marL="91453" marR="91453" marT="45702" marB="45702"/>
                </a:tc>
                <a:tc>
                  <a:txBody>
                    <a:bodyPr/>
                    <a:lstStyle/>
                    <a:p>
                      <a:pPr algn="ctr"/>
                      <a:r>
                        <a:rPr lang="ar-MA" sz="1600" b="1" dirty="0" smtClean="0"/>
                        <a:t>المرحلة </a:t>
                      </a:r>
                      <a:r>
                        <a:rPr lang="ar-SA" sz="1600" b="1" dirty="0" smtClean="0"/>
                        <a:t>الثالثة</a:t>
                      </a:r>
                      <a:endParaRPr lang="fr-FR" sz="1600" b="1" dirty="0"/>
                    </a:p>
                  </a:txBody>
                  <a:tcPr marL="91453" marR="91453" marT="45702" marB="45702"/>
                </a:tc>
              </a:tr>
              <a:tr h="1362913">
                <a:tc>
                  <a:txBody>
                    <a:bodyPr/>
                    <a:lstStyle/>
                    <a:p>
                      <a:pPr algn="r" rtl="1"/>
                      <a:r>
                        <a:rPr lang="ar-SA" sz="1400" b="1" dirty="0" smtClean="0">
                          <a:solidFill>
                            <a:schemeClr val="tx1"/>
                          </a:solidFill>
                        </a:rPr>
                        <a:t>خدمات </a:t>
                      </a:r>
                      <a:r>
                        <a:rPr lang="ar-SA" sz="1400" b="1" kern="1200" dirty="0" err="1" smtClean="0">
                          <a:solidFill>
                            <a:schemeClr val="tx1"/>
                          </a:solidFill>
                          <a:latin typeface="+mn-lt"/>
                          <a:ea typeface="+mn-ea"/>
                          <a:cs typeface="+mn-cs"/>
                        </a:rPr>
                        <a:t>التمدرس</a:t>
                      </a:r>
                      <a:r>
                        <a:rPr lang="ar-SA" sz="1400" b="1" kern="1200" dirty="0" smtClean="0">
                          <a:solidFill>
                            <a:schemeClr val="tx1"/>
                          </a:solidFill>
                          <a:latin typeface="+mn-lt"/>
                          <a:ea typeface="+mn-ea"/>
                          <a:cs typeface="+mn-cs"/>
                        </a:rPr>
                        <a:t> والزمن المدرسي: نونبر</a:t>
                      </a:r>
                      <a:r>
                        <a:rPr lang="ar-SA" sz="1400" b="1" kern="1200" baseline="0" dirty="0" smtClean="0">
                          <a:solidFill>
                            <a:schemeClr val="tx1"/>
                          </a:solidFill>
                          <a:latin typeface="+mn-lt"/>
                          <a:ea typeface="+mn-ea"/>
                          <a:cs typeface="+mn-cs"/>
                        </a:rPr>
                        <a:t> </a:t>
                      </a:r>
                      <a:r>
                        <a:rPr lang="fr-FR" sz="1400" b="1" kern="1200" baseline="0" dirty="0" smtClean="0">
                          <a:solidFill>
                            <a:schemeClr val="tx1"/>
                          </a:solidFill>
                          <a:latin typeface="+mn-lt"/>
                          <a:ea typeface="+mn-ea"/>
                          <a:cs typeface="+mn-cs"/>
                        </a:rPr>
                        <a:t>2013</a:t>
                      </a:r>
                    </a:p>
                    <a:p>
                      <a:pPr marL="171450" indent="-171450" algn="r" rtl="1">
                        <a:buFont typeface="Wingdings" pitchFamily="2" charset="2"/>
                        <a:buChar char="q"/>
                      </a:pPr>
                      <a:r>
                        <a:rPr lang="ar-SA" sz="1200" b="0" kern="1200" dirty="0" smtClean="0">
                          <a:solidFill>
                            <a:schemeClr val="tx1"/>
                          </a:solidFill>
                          <a:latin typeface="+mn-lt"/>
                          <a:ea typeface="+mn-ea"/>
                          <a:cs typeface="+mn-cs"/>
                        </a:rPr>
                        <a:t>فضاءات</a:t>
                      </a:r>
                      <a:r>
                        <a:rPr lang="ar-SA" sz="1200" b="0" kern="1200" baseline="0" dirty="0" smtClean="0">
                          <a:solidFill>
                            <a:schemeClr val="tx1"/>
                          </a:solidFill>
                          <a:latin typeface="+mn-lt"/>
                          <a:ea typeface="+mn-ea"/>
                          <a:cs typeface="+mn-cs"/>
                        </a:rPr>
                        <a:t> المؤسسة:</a:t>
                      </a:r>
                    </a:p>
                    <a:p>
                      <a:pPr marL="628650" lvl="1" indent="-171450" algn="r" defTabSz="914400" rtl="1" eaLnBrk="1" latinLnBrk="0" hangingPunct="1">
                        <a:buFont typeface="Courier New" pitchFamily="49" charset="0"/>
                        <a:buChar char="o"/>
                      </a:pPr>
                      <a:r>
                        <a:rPr kumimoji="0" lang="ar-SA" sz="1100" b="0" i="0" u="none" strike="noStrike" kern="1200" cap="none" spc="0" normalizeH="0" baseline="0" dirty="0" smtClean="0">
                          <a:ln>
                            <a:noFill/>
                          </a:ln>
                          <a:solidFill>
                            <a:prstClr val="black"/>
                          </a:solidFill>
                          <a:effectLst/>
                          <a:uLnTx/>
                          <a:uFillTx/>
                          <a:latin typeface="+mn-lt"/>
                          <a:ea typeface="+mn-ea"/>
                          <a:cs typeface="+mn-cs"/>
                        </a:rPr>
                        <a:t>استعمال الزمن</a:t>
                      </a:r>
                    </a:p>
                    <a:p>
                      <a:pPr marL="628650" lvl="1" indent="-171450" algn="r" defTabSz="914400" rtl="1" eaLnBrk="1" latinLnBrk="0" hangingPunct="1">
                        <a:buFont typeface="Courier New" pitchFamily="49" charset="0"/>
                        <a:buChar char="o"/>
                      </a:pPr>
                      <a:r>
                        <a:rPr kumimoji="0" lang="ar-SA" sz="1100" b="0" i="0" u="none" strike="noStrike" kern="1200" cap="none" spc="0" normalizeH="0" baseline="0" dirty="0" smtClean="0">
                          <a:ln>
                            <a:noFill/>
                          </a:ln>
                          <a:solidFill>
                            <a:prstClr val="black"/>
                          </a:solidFill>
                          <a:effectLst/>
                          <a:uLnTx/>
                          <a:uFillTx/>
                          <a:latin typeface="+mn-lt"/>
                          <a:ea typeface="+mn-ea"/>
                          <a:cs typeface="+mn-cs"/>
                        </a:rPr>
                        <a:t>تتبع </a:t>
                      </a:r>
                      <a:r>
                        <a:rPr kumimoji="0" lang="ar-SA" sz="1100" b="0" i="0" u="none" strike="noStrike" kern="1200" cap="none" spc="0" normalizeH="0" baseline="0" dirty="0" err="1" smtClean="0">
                          <a:ln>
                            <a:noFill/>
                          </a:ln>
                          <a:solidFill>
                            <a:prstClr val="black"/>
                          </a:solidFill>
                          <a:effectLst/>
                          <a:uLnTx/>
                          <a:uFillTx/>
                          <a:latin typeface="+mn-lt"/>
                          <a:ea typeface="+mn-ea"/>
                          <a:cs typeface="+mn-cs"/>
                        </a:rPr>
                        <a:t>التغيبات</a:t>
                      </a:r>
                      <a:r>
                        <a:rPr kumimoji="0" lang="ar-SA" sz="1100" b="0" i="0" u="none" strike="noStrike" kern="1200" cap="none" spc="0" normalizeH="0" baseline="0" dirty="0" smtClean="0">
                          <a:ln>
                            <a:noFill/>
                          </a:ln>
                          <a:solidFill>
                            <a:prstClr val="black"/>
                          </a:solidFill>
                          <a:effectLst/>
                          <a:uLnTx/>
                          <a:uFillTx/>
                          <a:latin typeface="+mn-lt"/>
                          <a:ea typeface="+mn-ea"/>
                          <a:cs typeface="+mn-cs"/>
                        </a:rPr>
                        <a:t> </a:t>
                      </a:r>
                      <a:r>
                        <a:rPr kumimoji="0" lang="ar-SA" sz="1100" b="0" i="0" u="none" strike="noStrike" kern="1200" cap="none" spc="0" normalizeH="0" baseline="0" dirty="0" err="1" smtClean="0">
                          <a:ln>
                            <a:noFill/>
                          </a:ln>
                          <a:solidFill>
                            <a:prstClr val="black"/>
                          </a:solidFill>
                          <a:effectLst/>
                          <a:uLnTx/>
                          <a:uFillTx/>
                          <a:latin typeface="+mn-lt"/>
                          <a:ea typeface="+mn-ea"/>
                          <a:cs typeface="+mn-cs"/>
                        </a:rPr>
                        <a:t>والتأخرات</a:t>
                      </a:r>
                      <a:endParaRPr kumimoji="0" lang="ar-SA" sz="1100" b="0" i="0" u="none" strike="noStrike" kern="1200" cap="none" spc="0" normalizeH="0" baseline="0" dirty="0" smtClean="0">
                        <a:ln>
                          <a:noFill/>
                        </a:ln>
                        <a:solidFill>
                          <a:prstClr val="black"/>
                        </a:solidFill>
                        <a:effectLst/>
                        <a:uLnTx/>
                        <a:uFillTx/>
                        <a:latin typeface="+mn-lt"/>
                        <a:ea typeface="+mn-ea"/>
                        <a:cs typeface="+mn-cs"/>
                      </a:endParaRPr>
                    </a:p>
                    <a:p>
                      <a:pPr marL="628650" lvl="1" indent="-171450" algn="r" defTabSz="914400" rtl="1" eaLnBrk="1" latinLnBrk="0" hangingPunct="1">
                        <a:buFont typeface="Courier New" pitchFamily="49" charset="0"/>
                        <a:buChar char="o"/>
                      </a:pPr>
                      <a:r>
                        <a:rPr kumimoji="0" lang="ar-SA" sz="1100" b="0" i="0" u="none" strike="noStrike" kern="1200" cap="none" spc="0" normalizeH="0" baseline="0" dirty="0" smtClean="0">
                          <a:ln>
                            <a:noFill/>
                          </a:ln>
                          <a:solidFill>
                            <a:prstClr val="black"/>
                          </a:solidFill>
                          <a:effectLst/>
                          <a:uLnTx/>
                          <a:uFillTx/>
                          <a:latin typeface="+mn-lt"/>
                          <a:ea typeface="+mn-ea"/>
                          <a:cs typeface="+mn-cs"/>
                        </a:rPr>
                        <a:t>الإعفاء من التربية البدنية</a:t>
                      </a:r>
                    </a:p>
                    <a:p>
                      <a:pPr marL="628650" lvl="1" indent="-171450" algn="r" defTabSz="914400" rtl="1" eaLnBrk="1" latinLnBrk="0" hangingPunct="1">
                        <a:buFont typeface="Courier New" pitchFamily="49" charset="0"/>
                        <a:buChar char="o"/>
                      </a:pPr>
                      <a:r>
                        <a:rPr kumimoji="0" lang="ar-SA" sz="1100" b="0" i="0" u="none" strike="noStrike" kern="1200" cap="none" spc="0" normalizeH="0" baseline="0" dirty="0" smtClean="0">
                          <a:ln>
                            <a:noFill/>
                          </a:ln>
                          <a:solidFill>
                            <a:prstClr val="black"/>
                          </a:solidFill>
                          <a:effectLst/>
                          <a:uLnTx/>
                          <a:uFillTx/>
                          <a:latin typeface="+mn-lt"/>
                          <a:ea typeface="+mn-ea"/>
                          <a:cs typeface="+mn-cs"/>
                        </a:rPr>
                        <a:t>دفتر </a:t>
                      </a:r>
                      <a:r>
                        <a:rPr kumimoji="0" lang="ar-SA" sz="1100" b="0" i="0" u="none" strike="noStrike" kern="1200" cap="none" spc="0" normalizeH="0" baseline="0" dirty="0" err="1" smtClean="0">
                          <a:ln>
                            <a:noFill/>
                          </a:ln>
                          <a:solidFill>
                            <a:prstClr val="black"/>
                          </a:solidFill>
                          <a:effectLst/>
                          <a:uLnTx/>
                          <a:uFillTx/>
                          <a:latin typeface="+mn-lt"/>
                          <a:ea typeface="+mn-ea"/>
                          <a:cs typeface="+mn-cs"/>
                        </a:rPr>
                        <a:t>التصوص</a:t>
                      </a:r>
                      <a:endParaRPr kumimoji="0" lang="ar-SA" sz="1100" b="0" i="0" u="none" strike="noStrike" kern="1200" cap="none" spc="0" normalizeH="0" baseline="0" dirty="0" smtClean="0">
                        <a:ln>
                          <a:noFill/>
                        </a:ln>
                        <a:solidFill>
                          <a:prstClr val="black"/>
                        </a:solidFill>
                        <a:effectLst/>
                        <a:uLnTx/>
                        <a:uFillTx/>
                        <a:latin typeface="+mn-lt"/>
                        <a:ea typeface="+mn-ea"/>
                        <a:cs typeface="+mn-cs"/>
                      </a:endParaRPr>
                    </a:p>
                  </a:txBody>
                  <a:tcPr marL="91453" marR="91453" marT="45702" marB="45702"/>
                </a:tc>
                <a:tc>
                  <a:txBody>
                    <a:bodyPr/>
                    <a:lstStyle/>
                    <a:p>
                      <a:pPr algn="r"/>
                      <a:r>
                        <a:rPr lang="ar-SA" sz="1200" b="1" kern="1200" dirty="0" smtClean="0">
                          <a:solidFill>
                            <a:schemeClr val="tx1"/>
                          </a:solidFill>
                          <a:latin typeface="+mn-lt"/>
                          <a:ea typeface="+mn-ea"/>
                          <a:cs typeface="+mn-cs"/>
                        </a:rPr>
                        <a:t>الموارد البشرية والزمن المدرسي: شتنبر- نونبر</a:t>
                      </a:r>
                      <a:r>
                        <a:rPr lang="fr-FR" sz="1200" b="1" kern="1200" dirty="0" smtClean="0">
                          <a:solidFill>
                            <a:schemeClr val="tx1"/>
                          </a:solidFill>
                          <a:latin typeface="+mn-lt"/>
                          <a:ea typeface="+mn-ea"/>
                          <a:cs typeface="+mn-cs"/>
                        </a:rPr>
                        <a:t>  2013</a:t>
                      </a:r>
                    </a:p>
                    <a:p>
                      <a:pPr marL="628650" lvl="1" indent="-171450" algn="r" defTabSz="914400" rtl="1" eaLnBrk="1" latinLnBrk="0" hangingPunct="1">
                        <a:buFont typeface="Courier New" pitchFamily="49" charset="0"/>
                        <a:buChar char="o"/>
                      </a:pPr>
                      <a:r>
                        <a:rPr kumimoji="0" lang="ar-SA" sz="1100" b="0" i="0" u="none" strike="noStrike" kern="1200" cap="none" spc="0" normalizeH="0" baseline="0" dirty="0" smtClean="0">
                          <a:ln>
                            <a:noFill/>
                          </a:ln>
                          <a:solidFill>
                            <a:prstClr val="black"/>
                          </a:solidFill>
                          <a:effectLst/>
                          <a:uLnTx/>
                          <a:uFillTx/>
                          <a:latin typeface="+mn-lt"/>
                          <a:ea typeface="+mn-ea"/>
                          <a:cs typeface="+mn-cs"/>
                        </a:rPr>
                        <a:t>تدبير استعمالات الزمن</a:t>
                      </a:r>
                    </a:p>
                    <a:p>
                      <a:pPr marL="628650" lvl="1" indent="-171450" algn="r" defTabSz="914400" rtl="1" eaLnBrk="1" latinLnBrk="0" hangingPunct="1">
                        <a:buFont typeface="Courier New" pitchFamily="49" charset="0"/>
                        <a:buChar char="o"/>
                      </a:pPr>
                      <a:r>
                        <a:rPr kumimoji="0" lang="ar-SA" sz="1100" b="0" i="0" u="none" strike="noStrike" kern="1200" cap="none" spc="0" normalizeH="0" baseline="0" dirty="0" smtClean="0">
                          <a:ln>
                            <a:noFill/>
                          </a:ln>
                          <a:solidFill>
                            <a:prstClr val="black"/>
                          </a:solidFill>
                          <a:effectLst/>
                          <a:uLnTx/>
                          <a:uFillTx/>
                          <a:latin typeface="+mn-lt"/>
                          <a:ea typeface="+mn-ea"/>
                          <a:cs typeface="+mn-cs"/>
                        </a:rPr>
                        <a:t>تدبير </a:t>
                      </a:r>
                      <a:r>
                        <a:rPr kumimoji="0" lang="ar-MA" sz="1100" b="0" i="0" u="none" strike="noStrike" kern="1200" cap="none" spc="0" normalizeH="0" baseline="0" dirty="0" smtClean="0">
                          <a:ln>
                            <a:noFill/>
                          </a:ln>
                          <a:solidFill>
                            <a:prstClr val="black"/>
                          </a:solidFill>
                          <a:effectLst/>
                          <a:uLnTx/>
                          <a:uFillTx/>
                          <a:latin typeface="+mn-lt"/>
                          <a:ea typeface="+mn-ea"/>
                          <a:cs typeface="+mn-cs"/>
                        </a:rPr>
                        <a:t>ال</a:t>
                      </a:r>
                      <a:r>
                        <a:rPr kumimoji="0" lang="ar-SA" sz="1100" b="0" i="0" u="none" strike="noStrike" kern="1200" cap="none" spc="0" normalizeH="0" baseline="0" dirty="0" smtClean="0">
                          <a:ln>
                            <a:noFill/>
                          </a:ln>
                          <a:solidFill>
                            <a:prstClr val="black"/>
                          </a:solidFill>
                          <a:effectLst/>
                          <a:uLnTx/>
                          <a:uFillTx/>
                          <a:latin typeface="+mn-lt"/>
                          <a:ea typeface="+mn-ea"/>
                          <a:cs typeface="+mn-cs"/>
                        </a:rPr>
                        <a:t>بيداغوجي</a:t>
                      </a:r>
                      <a:r>
                        <a:rPr kumimoji="0" lang="ar-MA" sz="1100" b="0" i="0" u="none" strike="noStrike" kern="1200" cap="none" spc="0" normalizeH="0" baseline="0" dirty="0" smtClean="0">
                          <a:ln>
                            <a:noFill/>
                          </a:ln>
                          <a:solidFill>
                            <a:prstClr val="black"/>
                          </a:solidFill>
                          <a:effectLst/>
                          <a:uLnTx/>
                          <a:uFillTx/>
                          <a:latin typeface="+mn-lt"/>
                          <a:ea typeface="+mn-ea"/>
                          <a:cs typeface="+mn-cs"/>
                        </a:rPr>
                        <a:t>ي </a:t>
                      </a:r>
                      <a:r>
                        <a:rPr kumimoji="0" lang="ar-MA" sz="1100" b="0" i="0" u="none" strike="noStrike" kern="1200" cap="none" spc="0" normalizeH="0" baseline="0" dirty="0" err="1" smtClean="0">
                          <a:ln>
                            <a:noFill/>
                          </a:ln>
                          <a:solidFill>
                            <a:prstClr val="black"/>
                          </a:solidFill>
                          <a:effectLst/>
                          <a:uLnTx/>
                          <a:uFillTx/>
                          <a:latin typeface="+mn-lt"/>
                          <a:ea typeface="+mn-ea"/>
                          <a:cs typeface="+mn-cs"/>
                        </a:rPr>
                        <a:t>لل</a:t>
                      </a:r>
                      <a:r>
                        <a:rPr kumimoji="0" lang="ar-SA" sz="1100" b="0" i="0" u="none" strike="noStrike" kern="1200" cap="none" spc="0" normalizeH="0" baseline="0" dirty="0" smtClean="0">
                          <a:ln>
                            <a:noFill/>
                          </a:ln>
                          <a:solidFill>
                            <a:prstClr val="black"/>
                          </a:solidFill>
                          <a:effectLst/>
                          <a:uLnTx/>
                          <a:uFillTx/>
                          <a:latin typeface="+mn-lt"/>
                          <a:ea typeface="+mn-ea"/>
                          <a:cs typeface="+mn-cs"/>
                        </a:rPr>
                        <a:t>موارد البشرية</a:t>
                      </a:r>
                      <a:r>
                        <a:rPr kumimoji="0" lang="ar-MA" sz="1100" b="0" i="0" u="none" strike="noStrike" kern="1200" cap="none" spc="0" normalizeH="0" baseline="0" dirty="0" smtClean="0">
                          <a:ln>
                            <a:noFill/>
                          </a:ln>
                          <a:solidFill>
                            <a:prstClr val="black"/>
                          </a:solidFill>
                          <a:effectLst/>
                          <a:uLnTx/>
                          <a:uFillTx/>
                          <a:latin typeface="+mn-lt"/>
                          <a:ea typeface="+mn-ea"/>
                          <a:cs typeface="+mn-cs"/>
                        </a:rPr>
                        <a:t>(</a:t>
                      </a:r>
                      <a:r>
                        <a:rPr kumimoji="0" lang="ar-SA" sz="1100" b="0" i="0" u="none" strike="noStrike" kern="1200" cap="none" spc="0" normalizeH="0" baseline="0" dirty="0" smtClean="0">
                          <a:ln>
                            <a:noFill/>
                          </a:ln>
                          <a:solidFill>
                            <a:prstClr val="black"/>
                          </a:solidFill>
                          <a:effectLst/>
                          <a:uLnTx/>
                          <a:uFillTx/>
                          <a:latin typeface="+mn-lt"/>
                          <a:ea typeface="+mn-ea"/>
                          <a:cs typeface="+mn-cs"/>
                        </a:rPr>
                        <a:t>تعيينات</a:t>
                      </a:r>
                      <a:r>
                        <a:rPr kumimoji="0" lang="ar-MA" sz="1100" b="0" i="0" u="none" strike="noStrike" kern="1200" cap="none" spc="0" normalizeH="0" baseline="0" dirty="0" smtClean="0">
                          <a:ln>
                            <a:noFill/>
                          </a:ln>
                          <a:solidFill>
                            <a:prstClr val="black"/>
                          </a:solidFill>
                          <a:effectLst/>
                          <a:uLnTx/>
                          <a:uFillTx/>
                          <a:latin typeface="+mn-lt"/>
                          <a:ea typeface="+mn-ea"/>
                          <a:cs typeface="+mn-cs"/>
                        </a:rPr>
                        <a:t>, ال</a:t>
                      </a:r>
                      <a:r>
                        <a:rPr kumimoji="0" lang="ar-SA" sz="1100" b="0" i="0" u="none" strike="noStrike" kern="1200" cap="none" spc="0" normalizeH="0" baseline="0" dirty="0" smtClean="0">
                          <a:ln>
                            <a:noFill/>
                          </a:ln>
                          <a:solidFill>
                            <a:prstClr val="black"/>
                          </a:solidFill>
                          <a:effectLst/>
                          <a:uLnTx/>
                          <a:uFillTx/>
                          <a:latin typeface="+mn-lt"/>
                          <a:ea typeface="+mn-ea"/>
                          <a:cs typeface="+mn-cs"/>
                        </a:rPr>
                        <a:t>نقط </a:t>
                      </a:r>
                      <a:r>
                        <a:rPr kumimoji="0" lang="ar-MA" sz="1100" b="0" i="0" u="none" strike="noStrike" kern="1200" cap="none" spc="0" normalizeH="0" baseline="0" dirty="0" smtClean="0">
                          <a:ln>
                            <a:noFill/>
                          </a:ln>
                          <a:solidFill>
                            <a:prstClr val="black"/>
                          </a:solidFill>
                          <a:effectLst/>
                          <a:uLnTx/>
                          <a:uFillTx/>
                          <a:latin typeface="+mn-lt"/>
                          <a:ea typeface="+mn-ea"/>
                          <a:cs typeface="+mn-cs"/>
                        </a:rPr>
                        <a:t>ال</a:t>
                      </a:r>
                      <a:r>
                        <a:rPr kumimoji="0" lang="ar-SA" sz="1100" b="0" i="0" u="none" strike="noStrike" kern="1200" cap="none" spc="0" normalizeH="0" baseline="0" dirty="0" smtClean="0">
                          <a:ln>
                            <a:noFill/>
                          </a:ln>
                          <a:solidFill>
                            <a:prstClr val="black"/>
                          </a:solidFill>
                          <a:effectLst/>
                          <a:uLnTx/>
                          <a:uFillTx/>
                          <a:latin typeface="+mn-lt"/>
                          <a:ea typeface="+mn-ea"/>
                          <a:cs typeface="+mn-cs"/>
                        </a:rPr>
                        <a:t>إدارية</a:t>
                      </a:r>
                      <a:r>
                        <a:rPr kumimoji="0" lang="ar-MA" sz="1100" b="0" i="0" u="none" strike="noStrike" kern="1200" cap="none" spc="0" normalizeH="0" baseline="0" dirty="0" smtClean="0">
                          <a:ln>
                            <a:noFill/>
                          </a:ln>
                          <a:solidFill>
                            <a:prstClr val="black"/>
                          </a:solidFill>
                          <a:effectLst/>
                          <a:uLnTx/>
                          <a:uFillTx/>
                          <a:latin typeface="+mn-lt"/>
                          <a:ea typeface="+mn-ea"/>
                          <a:cs typeface="+mn-cs"/>
                        </a:rPr>
                        <a:t> </a:t>
                      </a:r>
                      <a:r>
                        <a:rPr kumimoji="0" lang="ar-SA" sz="1100" b="0" i="0" u="none" strike="noStrike" kern="1200" cap="none" spc="0" normalizeH="0" baseline="0" dirty="0" smtClean="0">
                          <a:ln>
                            <a:noFill/>
                          </a:ln>
                          <a:solidFill>
                            <a:prstClr val="black"/>
                          </a:solidFill>
                          <a:effectLst/>
                          <a:uLnTx/>
                          <a:uFillTx/>
                          <a:latin typeface="+mn-lt"/>
                          <a:ea typeface="+mn-ea"/>
                          <a:cs typeface="+mn-cs"/>
                        </a:rPr>
                        <a:t>,</a:t>
                      </a:r>
                      <a:r>
                        <a:rPr kumimoji="0" lang="ar-MA" sz="1100" b="0" i="0" u="none" strike="noStrike" kern="1200" cap="none" spc="0" normalizeH="0" baseline="0" dirty="0" smtClean="0">
                          <a:ln>
                            <a:noFill/>
                          </a:ln>
                          <a:solidFill>
                            <a:prstClr val="black"/>
                          </a:solidFill>
                          <a:effectLst/>
                          <a:uLnTx/>
                          <a:uFillTx/>
                          <a:latin typeface="+mn-lt"/>
                          <a:ea typeface="+mn-ea"/>
                          <a:cs typeface="+mn-cs"/>
                        </a:rPr>
                        <a:t>ال</a:t>
                      </a:r>
                      <a:r>
                        <a:rPr kumimoji="0" lang="ar-SA" sz="1100" b="0" i="0" u="none" strike="noStrike" kern="1200" cap="none" spc="0" normalizeH="0" baseline="0" dirty="0" err="1" smtClean="0">
                          <a:ln>
                            <a:noFill/>
                          </a:ln>
                          <a:solidFill>
                            <a:prstClr val="black"/>
                          </a:solidFill>
                          <a:effectLst/>
                          <a:uLnTx/>
                          <a:uFillTx/>
                          <a:latin typeface="+mn-lt"/>
                          <a:ea typeface="+mn-ea"/>
                          <a:cs typeface="+mn-cs"/>
                        </a:rPr>
                        <a:t>تغيبات</a:t>
                      </a:r>
                      <a:r>
                        <a:rPr kumimoji="0" lang="ar-SA" sz="1100" b="0" i="0" u="none" strike="noStrike" kern="1200" cap="none" spc="0" normalizeH="0" baseline="0" dirty="0" smtClean="0">
                          <a:ln>
                            <a:noFill/>
                          </a:ln>
                          <a:solidFill>
                            <a:prstClr val="black"/>
                          </a:solidFill>
                          <a:effectLst/>
                          <a:uLnTx/>
                          <a:uFillTx/>
                          <a:latin typeface="+mn-lt"/>
                          <a:ea typeface="+mn-ea"/>
                          <a:cs typeface="+mn-cs"/>
                        </a:rPr>
                        <a:t> و</a:t>
                      </a:r>
                      <a:r>
                        <a:rPr kumimoji="0" lang="ar-MA" sz="1100" b="0" i="0" u="none" strike="noStrike" kern="1200" cap="none" spc="0" normalizeH="0" baseline="0" dirty="0" smtClean="0">
                          <a:ln>
                            <a:noFill/>
                          </a:ln>
                          <a:solidFill>
                            <a:prstClr val="black"/>
                          </a:solidFill>
                          <a:effectLst/>
                          <a:uLnTx/>
                          <a:uFillTx/>
                          <a:latin typeface="+mn-lt"/>
                          <a:ea typeface="+mn-ea"/>
                          <a:cs typeface="+mn-cs"/>
                        </a:rPr>
                        <a:t>ال</a:t>
                      </a:r>
                      <a:r>
                        <a:rPr kumimoji="0" lang="ar-SA" sz="1100" b="0" i="0" u="none" strike="noStrike" kern="1200" cap="none" spc="0" normalizeH="0" baseline="0" dirty="0" smtClean="0">
                          <a:ln>
                            <a:noFill/>
                          </a:ln>
                          <a:solidFill>
                            <a:prstClr val="black"/>
                          </a:solidFill>
                          <a:effectLst/>
                          <a:uLnTx/>
                          <a:uFillTx/>
                          <a:latin typeface="+mn-lt"/>
                          <a:ea typeface="+mn-ea"/>
                          <a:cs typeface="+mn-cs"/>
                        </a:rPr>
                        <a:t>تنقلات</a:t>
                      </a:r>
                      <a:r>
                        <a:rPr kumimoji="0" lang="ar-MA" sz="1100" b="0" i="0" u="none" strike="noStrike" kern="1200" cap="none" spc="0" normalizeH="0" baseline="0" dirty="0" smtClean="0">
                          <a:ln>
                            <a:noFill/>
                          </a:ln>
                          <a:solidFill>
                            <a:prstClr val="black"/>
                          </a:solidFill>
                          <a:effectLst/>
                          <a:uLnTx/>
                          <a:uFillTx/>
                          <a:latin typeface="+mn-lt"/>
                          <a:ea typeface="+mn-ea"/>
                          <a:cs typeface="+mn-cs"/>
                        </a:rPr>
                        <a:t>)</a:t>
                      </a:r>
                      <a:endParaRPr kumimoji="0" lang="ar-SA" sz="1100" b="0" i="0" u="none" strike="noStrike" kern="1200" cap="none" spc="0" normalizeH="0" baseline="0" dirty="0" smtClean="0">
                        <a:ln>
                          <a:noFill/>
                        </a:ln>
                        <a:solidFill>
                          <a:prstClr val="black"/>
                        </a:solidFill>
                        <a:effectLst/>
                        <a:uLnTx/>
                        <a:uFillTx/>
                        <a:latin typeface="+mn-lt"/>
                        <a:ea typeface="+mn-ea"/>
                        <a:cs typeface="+mn-cs"/>
                      </a:endParaRPr>
                    </a:p>
                    <a:p>
                      <a:pPr marL="628650" lvl="1" indent="-171450" algn="r" defTabSz="914400" rtl="1" eaLnBrk="1" latinLnBrk="0" hangingPunct="1">
                        <a:buFont typeface="Courier New" pitchFamily="49" charset="0"/>
                        <a:buChar char="o"/>
                      </a:pPr>
                      <a:r>
                        <a:rPr kumimoji="0" lang="ar-SA" sz="1100" b="0" i="0" u="none" strike="noStrike" kern="1200" cap="none" spc="0" normalizeH="0" baseline="0" dirty="0" smtClean="0">
                          <a:ln>
                            <a:noFill/>
                          </a:ln>
                          <a:solidFill>
                            <a:prstClr val="black"/>
                          </a:solidFill>
                          <a:effectLst/>
                          <a:uLnTx/>
                          <a:uFillTx/>
                          <a:latin typeface="+mn-lt"/>
                          <a:ea typeface="+mn-ea"/>
                          <a:cs typeface="+mn-cs"/>
                        </a:rPr>
                        <a:t>تتبع ملف التلميذ</a:t>
                      </a:r>
                    </a:p>
                    <a:p>
                      <a:pPr marL="628650" lvl="1" indent="-171450" algn="r" defTabSz="914400" rtl="1" eaLnBrk="1" latinLnBrk="0" hangingPunct="1">
                        <a:buFont typeface="Courier New" pitchFamily="49" charset="0"/>
                        <a:buChar char="o"/>
                      </a:pPr>
                      <a:r>
                        <a:rPr kumimoji="0" lang="ar-SA" sz="1100" b="0" i="0" u="none" strike="noStrike" kern="1200" cap="none" spc="0" normalizeH="0" baseline="0" dirty="0" smtClean="0">
                          <a:ln>
                            <a:noFill/>
                          </a:ln>
                          <a:solidFill>
                            <a:prstClr val="black"/>
                          </a:solidFill>
                          <a:effectLst/>
                          <a:uLnTx/>
                          <a:uFillTx/>
                          <a:latin typeface="+mn-lt"/>
                          <a:ea typeface="+mn-ea"/>
                          <a:cs typeface="+mn-cs"/>
                        </a:rPr>
                        <a:t>تتبع </a:t>
                      </a:r>
                      <a:r>
                        <a:rPr kumimoji="0" lang="ar-SA" sz="1100" b="0" i="0" u="none" strike="noStrike" kern="1200" cap="none" spc="0" normalizeH="0" baseline="0" dirty="0" err="1" smtClean="0">
                          <a:ln>
                            <a:noFill/>
                          </a:ln>
                          <a:solidFill>
                            <a:prstClr val="black"/>
                          </a:solidFill>
                          <a:effectLst/>
                          <a:uLnTx/>
                          <a:uFillTx/>
                          <a:latin typeface="+mn-lt"/>
                          <a:ea typeface="+mn-ea"/>
                          <a:cs typeface="+mn-cs"/>
                        </a:rPr>
                        <a:t>التغيبات</a:t>
                      </a:r>
                      <a:r>
                        <a:rPr kumimoji="0" lang="ar-SA" sz="1100" b="0" i="0" u="none" strike="noStrike" kern="1200" cap="none" spc="0" normalizeH="0" baseline="0" dirty="0" smtClean="0">
                          <a:ln>
                            <a:noFill/>
                          </a:ln>
                          <a:solidFill>
                            <a:prstClr val="black"/>
                          </a:solidFill>
                          <a:effectLst/>
                          <a:uLnTx/>
                          <a:uFillTx/>
                          <a:latin typeface="+mn-lt"/>
                          <a:ea typeface="+mn-ea"/>
                          <a:cs typeface="+mn-cs"/>
                        </a:rPr>
                        <a:t>. </a:t>
                      </a:r>
                      <a:r>
                        <a:rPr kumimoji="0" lang="ar-SA" sz="1100" b="0" i="0" u="none" strike="noStrike" kern="1200" cap="none" spc="0" normalizeH="0" baseline="0" dirty="0" err="1" smtClean="0">
                          <a:ln>
                            <a:noFill/>
                          </a:ln>
                          <a:solidFill>
                            <a:prstClr val="black"/>
                          </a:solidFill>
                          <a:effectLst/>
                          <a:uLnTx/>
                          <a:uFillTx/>
                          <a:latin typeface="+mn-lt"/>
                          <a:ea typeface="+mn-ea"/>
                          <a:cs typeface="+mn-cs"/>
                        </a:rPr>
                        <a:t>التأخرات</a:t>
                      </a:r>
                      <a:r>
                        <a:rPr kumimoji="0" lang="ar-SA" sz="1100" b="0" i="0" u="none" strike="noStrike" kern="1200" cap="none" spc="0" normalizeH="0" baseline="0" dirty="0" smtClean="0">
                          <a:ln>
                            <a:noFill/>
                          </a:ln>
                          <a:solidFill>
                            <a:prstClr val="black"/>
                          </a:solidFill>
                          <a:effectLst/>
                          <a:uLnTx/>
                          <a:uFillTx/>
                          <a:latin typeface="+mn-lt"/>
                          <a:ea typeface="+mn-ea"/>
                          <a:cs typeface="+mn-cs"/>
                        </a:rPr>
                        <a:t> والعقوبات</a:t>
                      </a:r>
                    </a:p>
                    <a:p>
                      <a:pPr lvl="1"/>
                      <a:r>
                        <a:rPr lang="ar-SA" sz="1100" b="0" kern="1200" baseline="0" dirty="0" smtClean="0">
                          <a:solidFill>
                            <a:schemeClr val="tx1"/>
                          </a:solidFill>
                          <a:latin typeface="+mn-lt"/>
                          <a:ea typeface="+mn-ea"/>
                          <a:cs typeface="+mn-cs"/>
                        </a:rPr>
                        <a:t> </a:t>
                      </a:r>
                      <a:endParaRPr lang="ar-SA" sz="1100" b="0" kern="1200" dirty="0" smtClean="0">
                        <a:solidFill>
                          <a:schemeClr val="tx1"/>
                        </a:solidFill>
                        <a:latin typeface="+mn-lt"/>
                        <a:ea typeface="+mn-ea"/>
                        <a:cs typeface="+mn-cs"/>
                      </a:endParaRPr>
                    </a:p>
                  </a:txBody>
                  <a:tcPr marL="91453" marR="91453" marT="45702" marB="45702"/>
                </a:tc>
                <a:tc>
                  <a:txBody>
                    <a:bodyPr/>
                    <a:lstStyle/>
                    <a:p>
                      <a:pPr algn="ctr"/>
                      <a:r>
                        <a:rPr lang="ar-MA" sz="1600" b="1" dirty="0" smtClean="0"/>
                        <a:t>المرحلة </a:t>
                      </a:r>
                      <a:r>
                        <a:rPr lang="ar-SA" sz="1600" b="1" dirty="0" smtClean="0"/>
                        <a:t>الرابعة</a:t>
                      </a:r>
                      <a:endParaRPr lang="fr-FR" sz="1600" b="1" dirty="0"/>
                    </a:p>
                  </a:txBody>
                  <a:tcPr marL="91453" marR="91453" marT="45702" marB="45702"/>
                </a:tc>
              </a:tr>
            </a:tbl>
          </a:graphicData>
        </a:graphic>
      </p:graphicFrame>
      <p:sp>
        <p:nvSpPr>
          <p:cNvPr id="11292" name="Espace réservé du texte 2"/>
          <p:cNvSpPr>
            <a:spLocks noGrp="1"/>
          </p:cNvSpPr>
          <p:nvPr>
            <p:ph type="body" sz="quarter" idx="13"/>
          </p:nvPr>
        </p:nvSpPr>
        <p:spPr>
          <a:xfrm>
            <a:off x="0" y="0"/>
            <a:ext cx="9144000" cy="549275"/>
          </a:xfrm>
        </p:spPr>
        <p:txBody>
          <a:bodyPr/>
          <a:lstStyle/>
          <a:p>
            <a:pPr eaLnBrk="1" hangingPunct="1"/>
            <a:r>
              <a:rPr lang="ar-MA" sz="2400" dirty="0" smtClean="0"/>
              <a:t>مراحل التطوير </a:t>
            </a:r>
            <a:endParaRPr lang="fr-FR" sz="2400" dirty="0" smtClean="0"/>
          </a:p>
        </p:txBody>
      </p:sp>
      <p:sp>
        <p:nvSpPr>
          <p:cNvPr id="11293" name="Espace réservé du numéro de diapositive 3"/>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066743B1-95DE-49FE-BDD3-AAC435271A8F}" type="slidenum">
              <a:rPr lang="fr-FR" smtClean="0">
                <a:solidFill>
                  <a:srgbClr val="595959"/>
                </a:solidFill>
              </a:rPr>
              <a:pPr/>
              <a:t>14</a:t>
            </a:fld>
            <a:endParaRPr lang="fr-FR" smtClean="0">
              <a:solidFill>
                <a:srgbClr val="595959"/>
              </a:solidFill>
            </a:endParaRPr>
          </a:p>
        </p:txBody>
      </p:sp>
    </p:spTree>
    <p:extLst>
      <p:ext uri="{BB962C8B-B14F-4D97-AF65-F5344CB8AC3E}">
        <p14:creationId xmlns="" xmlns:p14="http://schemas.microsoft.com/office/powerpoint/2010/main" val="2773612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rme 11"/>
          <p:cNvSpPr/>
          <p:nvPr/>
        </p:nvSpPr>
        <p:spPr>
          <a:xfrm>
            <a:off x="244475" y="908050"/>
            <a:ext cx="8734425" cy="5143500"/>
          </a:xfrm>
          <a:prstGeom prst="swooshArrow">
            <a:avLst>
              <a:gd name="adj1" fmla="val 25000"/>
              <a:gd name="adj2" fmla="val 25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aphicFrame>
        <p:nvGraphicFramePr>
          <p:cNvPr id="5" name="Espace réservé du contenu 4"/>
          <p:cNvGraphicFramePr>
            <a:graphicFrameLocks noGrp="1"/>
          </p:cNvGraphicFramePr>
          <p:nvPr>
            <p:ph idx="1"/>
          </p:nvPr>
        </p:nvGraphicFramePr>
        <p:xfrm>
          <a:off x="0" y="836613"/>
          <a:ext cx="8964613" cy="4746625"/>
        </p:xfrm>
        <a:graphic>
          <a:graphicData uri="http://schemas.openxmlformats.org/drawingml/2006/table">
            <a:tbl>
              <a:tblPr firstRow="1" bandRow="1">
                <a:tableStyleId>{2D5ABB26-0587-4C30-8999-92F81FD0307C}</a:tableStyleId>
              </a:tblPr>
              <a:tblGrid>
                <a:gridCol w="8964613"/>
              </a:tblGrid>
              <a:tr h="4746625">
                <a:tc>
                  <a:txBody>
                    <a:bodyPr/>
                    <a:lstStyle/>
                    <a:p>
                      <a:endParaRPr lang="fr-FR" sz="1800" dirty="0"/>
                    </a:p>
                  </a:txBody>
                  <a:tcPr marL="91443" marR="91443" marT="45726" marB="45726"/>
                </a:tc>
              </a:tr>
            </a:tbl>
          </a:graphicData>
        </a:graphic>
      </p:graphicFrame>
      <p:sp>
        <p:nvSpPr>
          <p:cNvPr id="17413" name="Espace réservé du texte 2"/>
          <p:cNvSpPr>
            <a:spLocks noGrp="1"/>
          </p:cNvSpPr>
          <p:nvPr>
            <p:ph type="body" sz="quarter" idx="13"/>
          </p:nvPr>
        </p:nvSpPr>
        <p:spPr>
          <a:xfrm>
            <a:off x="0" y="0"/>
            <a:ext cx="9144000" cy="692150"/>
          </a:xfrm>
        </p:spPr>
        <p:txBody>
          <a:bodyPr/>
          <a:lstStyle/>
          <a:p>
            <a:pPr rtl="1"/>
            <a:r>
              <a:rPr lang="ar-MA" sz="2400" dirty="0" smtClean="0"/>
              <a:t>مراحل التطوير- </a:t>
            </a:r>
            <a:r>
              <a:rPr lang="ar-MA" sz="2400" dirty="0"/>
              <a:t>ا</a:t>
            </a:r>
            <a:r>
              <a:rPr lang="ar-MA" sz="2400" dirty="0" smtClean="0"/>
              <a:t>ل</a:t>
            </a:r>
            <a:r>
              <a:rPr lang="ar-SA" sz="2400" dirty="0" smtClean="0"/>
              <a:t>منظومة </a:t>
            </a:r>
            <a:r>
              <a:rPr lang="ar-MA" sz="2400" dirty="0" smtClean="0"/>
              <a:t>المعلوماتية</a:t>
            </a:r>
            <a:endParaRPr lang="fr-FR" sz="2400" dirty="0" smtClean="0"/>
          </a:p>
        </p:txBody>
      </p:sp>
      <p:sp>
        <p:nvSpPr>
          <p:cNvPr id="17414" name="Espace réservé du numéro de diapositive 3"/>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DC2B31C5-E367-4CB0-A834-06876CF936B3}" type="slidenum">
              <a:rPr lang="fr-FR" smtClean="0">
                <a:solidFill>
                  <a:srgbClr val="595959"/>
                </a:solidFill>
              </a:rPr>
              <a:pPr/>
              <a:t>15</a:t>
            </a:fld>
            <a:endParaRPr lang="fr-FR" smtClean="0">
              <a:solidFill>
                <a:srgbClr val="595959"/>
              </a:solidFill>
            </a:endParaRPr>
          </a:p>
        </p:txBody>
      </p:sp>
      <p:grpSp>
        <p:nvGrpSpPr>
          <p:cNvPr id="17415" name="Groupe 8"/>
          <p:cNvGrpSpPr>
            <a:grpSpLocks/>
          </p:cNvGrpSpPr>
          <p:nvPr/>
        </p:nvGrpSpPr>
        <p:grpSpPr bwMode="auto">
          <a:xfrm>
            <a:off x="1042988" y="4178300"/>
            <a:ext cx="2016125" cy="1736725"/>
            <a:chOff x="185703" y="3587749"/>
            <a:chExt cx="2629692" cy="1738181"/>
          </a:xfrm>
        </p:grpSpPr>
        <p:sp>
          <p:nvSpPr>
            <p:cNvPr id="7" name="Rectangle 6"/>
            <p:cNvSpPr/>
            <p:nvPr/>
          </p:nvSpPr>
          <p:spPr>
            <a:xfrm>
              <a:off x="403118" y="4216926"/>
              <a:ext cx="2412277" cy="110900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Rectangle 7"/>
            <p:cNvSpPr/>
            <p:nvPr/>
          </p:nvSpPr>
          <p:spPr>
            <a:xfrm>
              <a:off x="185703" y="3587749"/>
              <a:ext cx="1971234" cy="140611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100296" tIns="0" rIns="0" bIns="0"/>
            <a:lstStyle/>
            <a:p>
              <a:pPr algn="r" defTabSz="711200" rtl="1">
                <a:lnSpc>
                  <a:spcPct val="90000"/>
                </a:lnSpc>
                <a:spcAft>
                  <a:spcPct val="35000"/>
                </a:spcAft>
                <a:defRPr/>
              </a:pPr>
              <a:r>
                <a:rPr lang="ar-MA" sz="1400" b="1" u="sng" dirty="0">
                  <a:solidFill>
                    <a:srgbClr val="000000"/>
                  </a:solidFill>
                </a:rPr>
                <a:t>المرحلة </a:t>
              </a:r>
              <a:r>
                <a:rPr lang="ar-SA" sz="1400" b="1" u="sng" dirty="0">
                  <a:solidFill>
                    <a:srgbClr val="000000"/>
                  </a:solidFill>
                </a:rPr>
                <a:t>الأول</a:t>
              </a:r>
              <a:r>
                <a:rPr lang="ar-MA" sz="1400" b="1" u="sng" dirty="0">
                  <a:solidFill>
                    <a:srgbClr val="000000"/>
                  </a:solidFill>
                </a:rPr>
                <a:t>ى </a:t>
              </a:r>
              <a:r>
                <a:rPr lang="ar-SA" sz="1400" b="1" dirty="0">
                  <a:solidFill>
                    <a:srgbClr val="000000"/>
                  </a:solidFill>
                </a:rPr>
                <a:t>: الدخول</a:t>
              </a:r>
              <a:r>
                <a:rPr lang="ar-MA" sz="1400" b="1" dirty="0">
                  <a:solidFill>
                    <a:srgbClr val="000000"/>
                  </a:solidFill>
                </a:rPr>
                <a:t> ا</a:t>
              </a:r>
              <a:r>
                <a:rPr lang="ar-SA" sz="1400" b="1" dirty="0">
                  <a:solidFill>
                    <a:srgbClr val="000000"/>
                  </a:solidFill>
                </a:rPr>
                <a:t>لمدرسي –يناير </a:t>
              </a:r>
              <a:r>
                <a:rPr lang="fr-FR" sz="1400" b="1" dirty="0">
                  <a:solidFill>
                    <a:srgbClr val="000000"/>
                  </a:solidFill>
                </a:rPr>
                <a:t>2012</a:t>
              </a:r>
              <a:endParaRPr lang="fr-FR" sz="1400" dirty="0">
                <a:solidFill>
                  <a:srgbClr val="000000"/>
                </a:solidFill>
              </a:endParaRPr>
            </a:p>
            <a:p>
              <a:pPr marL="171450" lvl="1" indent="-171450" algn="r" defTabSz="711200" rtl="1">
                <a:lnSpc>
                  <a:spcPct val="90000"/>
                </a:lnSpc>
                <a:spcAft>
                  <a:spcPct val="15000"/>
                </a:spcAft>
                <a:buFont typeface="Wingdings" pitchFamily="2" charset="2"/>
                <a:buChar char="§"/>
                <a:defRPr/>
              </a:pPr>
              <a:r>
                <a:rPr lang="ar-SA" sz="1200" dirty="0">
                  <a:solidFill>
                    <a:srgbClr val="000000"/>
                  </a:solidFill>
                </a:rPr>
                <a:t>تسجيل و إعادة التسجيل</a:t>
              </a:r>
              <a:endParaRPr lang="fr-FR" sz="1200" dirty="0">
                <a:solidFill>
                  <a:srgbClr val="000000"/>
                </a:solidFill>
              </a:endParaRPr>
            </a:p>
            <a:p>
              <a:pPr marL="171450" lvl="1" indent="-171450" algn="r" defTabSz="711200" rtl="1">
                <a:lnSpc>
                  <a:spcPct val="90000"/>
                </a:lnSpc>
                <a:spcAft>
                  <a:spcPct val="15000"/>
                </a:spcAft>
                <a:buFont typeface="Wingdings" pitchFamily="2" charset="2"/>
                <a:buChar char="§"/>
                <a:defRPr/>
              </a:pPr>
              <a:r>
                <a:rPr lang="ar-SA" sz="1200" dirty="0" err="1">
                  <a:solidFill>
                    <a:srgbClr val="000000"/>
                  </a:solidFill>
                </a:rPr>
                <a:t>الإنتقالات</a:t>
              </a:r>
              <a:r>
                <a:rPr lang="ar-SA" sz="1200" dirty="0">
                  <a:solidFill>
                    <a:srgbClr val="000000"/>
                  </a:solidFill>
                </a:rPr>
                <a:t>, </a:t>
              </a:r>
              <a:r>
                <a:rPr lang="ar-SA" sz="1200" dirty="0" err="1" smtClean="0">
                  <a:solidFill>
                    <a:srgbClr val="000000"/>
                  </a:solidFill>
                </a:rPr>
                <a:t>التوج</a:t>
              </a:r>
              <a:r>
                <a:rPr lang="ar-MA" sz="1200" dirty="0" smtClean="0">
                  <a:solidFill>
                    <a:srgbClr val="000000"/>
                  </a:solidFill>
                </a:rPr>
                <a:t>ي</a:t>
              </a:r>
              <a:r>
                <a:rPr lang="ar-SA" sz="1200" dirty="0" smtClean="0">
                  <a:solidFill>
                    <a:srgbClr val="000000"/>
                  </a:solidFill>
                </a:rPr>
                <a:t>ه</a:t>
              </a:r>
              <a:endParaRPr lang="ar-SA" sz="1200" dirty="0">
                <a:solidFill>
                  <a:srgbClr val="000000"/>
                </a:solidFill>
              </a:endParaRPr>
            </a:p>
            <a:p>
              <a:pPr marL="171450" lvl="1" indent="-171450" algn="r" defTabSz="711200" rtl="1">
                <a:lnSpc>
                  <a:spcPct val="90000"/>
                </a:lnSpc>
                <a:spcAft>
                  <a:spcPct val="15000"/>
                </a:spcAft>
                <a:buFont typeface="Wingdings" pitchFamily="2" charset="2"/>
                <a:buChar char="§"/>
                <a:defRPr/>
              </a:pPr>
              <a:r>
                <a:rPr lang="ar-SA" sz="1200" dirty="0" err="1">
                  <a:solidFill>
                    <a:srgbClr val="000000"/>
                  </a:solidFill>
                </a:rPr>
                <a:t>تنتائج</a:t>
              </a:r>
              <a:r>
                <a:rPr lang="ar-SA" sz="1200" dirty="0">
                  <a:solidFill>
                    <a:srgbClr val="000000"/>
                  </a:solidFill>
                </a:rPr>
                <a:t> نهاية السنة</a:t>
              </a:r>
            </a:p>
            <a:p>
              <a:pPr marL="171450" lvl="1" indent="-171450" algn="r" defTabSz="711200" rtl="1">
                <a:lnSpc>
                  <a:spcPct val="90000"/>
                </a:lnSpc>
                <a:spcAft>
                  <a:spcPct val="15000"/>
                </a:spcAft>
                <a:buFont typeface="Wingdings" pitchFamily="2" charset="2"/>
                <a:buChar char="§"/>
                <a:defRPr/>
              </a:pPr>
              <a:r>
                <a:rPr lang="ar-SA" sz="1200" dirty="0">
                  <a:solidFill>
                    <a:srgbClr val="000000"/>
                  </a:solidFill>
                </a:rPr>
                <a:t>بطاقة التلميذ</a:t>
              </a:r>
              <a:endParaRPr lang="ar-MA" sz="1200" dirty="0">
                <a:solidFill>
                  <a:srgbClr val="000000"/>
                </a:solidFill>
              </a:endParaRPr>
            </a:p>
            <a:p>
              <a:pPr marL="171450" lvl="1" indent="-171450" algn="r" defTabSz="711200" rtl="1">
                <a:lnSpc>
                  <a:spcPct val="90000"/>
                </a:lnSpc>
                <a:spcAft>
                  <a:spcPct val="15000"/>
                </a:spcAft>
                <a:buFont typeface="Wingdings" pitchFamily="2" charset="2"/>
                <a:buChar char="§"/>
                <a:defRPr/>
              </a:pPr>
              <a:r>
                <a:rPr lang="ar-MA" sz="1200" dirty="0"/>
                <a:t>عمليات التتبع </a:t>
              </a:r>
              <a:endParaRPr lang="fr-FR" sz="1200" dirty="0">
                <a:solidFill>
                  <a:srgbClr val="000000"/>
                </a:solidFill>
              </a:endParaRPr>
            </a:p>
          </p:txBody>
        </p:sp>
      </p:grpSp>
      <p:sp>
        <p:nvSpPr>
          <p:cNvPr id="9" name="ZoneTexte 11"/>
          <p:cNvSpPr txBox="1">
            <a:spLocks noChangeArrowheads="1"/>
          </p:cNvSpPr>
          <p:nvPr/>
        </p:nvSpPr>
        <p:spPr bwMode="auto">
          <a:xfrm>
            <a:off x="2895600" y="3495675"/>
            <a:ext cx="1482725" cy="1579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rtl="1">
              <a:defRPr/>
            </a:pPr>
            <a:r>
              <a:rPr lang="ar-MA" sz="1400" b="1" u="sng" dirty="0">
                <a:solidFill>
                  <a:srgbClr val="000000"/>
                </a:solidFill>
              </a:rPr>
              <a:t>المرحلة </a:t>
            </a:r>
            <a:r>
              <a:rPr lang="ar-SA" sz="1400" b="1" u="sng" dirty="0" smtClean="0">
                <a:solidFill>
                  <a:srgbClr val="000000"/>
                </a:solidFill>
                <a:latin typeface="+mn-lt"/>
              </a:rPr>
              <a:t>الثاني</a:t>
            </a:r>
            <a:r>
              <a:rPr lang="ar-MA" sz="1400" b="1" u="sng" dirty="0" smtClean="0">
                <a:solidFill>
                  <a:srgbClr val="000000"/>
                </a:solidFill>
                <a:latin typeface="+mn-lt"/>
              </a:rPr>
              <a:t>ة</a:t>
            </a:r>
            <a:r>
              <a:rPr lang="ar-SA" sz="1400" b="1" u="sng" dirty="0" smtClean="0">
                <a:solidFill>
                  <a:srgbClr val="000000"/>
                </a:solidFill>
                <a:latin typeface="+mn-lt"/>
              </a:rPr>
              <a:t>: </a:t>
            </a:r>
            <a:r>
              <a:rPr lang="ar-SA" sz="1600" b="1" dirty="0" smtClean="0">
                <a:solidFill>
                  <a:srgbClr val="000000"/>
                </a:solidFill>
              </a:rPr>
              <a:t>تقييم </a:t>
            </a:r>
            <a:r>
              <a:rPr lang="ar-SA" sz="1400" b="1" dirty="0" smtClean="0">
                <a:solidFill>
                  <a:srgbClr val="000000"/>
                </a:solidFill>
              </a:rPr>
              <a:t>التلاميذ-</a:t>
            </a:r>
            <a:r>
              <a:rPr lang="fr-FR" sz="1400" b="1" dirty="0" smtClean="0">
                <a:solidFill>
                  <a:srgbClr val="000000"/>
                </a:solidFill>
              </a:rPr>
              <a:t> </a:t>
            </a:r>
            <a:r>
              <a:rPr lang="ar-SA" sz="1400" b="1" dirty="0" smtClean="0">
                <a:solidFill>
                  <a:srgbClr val="000000"/>
                </a:solidFill>
              </a:rPr>
              <a:t>مارس </a:t>
            </a:r>
            <a:r>
              <a:rPr lang="fr-FR" sz="1400" b="1" dirty="0" smtClean="0">
                <a:solidFill>
                  <a:srgbClr val="000000"/>
                </a:solidFill>
              </a:rPr>
              <a:t>2013</a:t>
            </a:r>
            <a:endParaRPr lang="fr-FR" sz="1400" b="1" dirty="0" smtClean="0"/>
          </a:p>
          <a:p>
            <a:pPr marL="171450" lvl="1" indent="-171450" algn="r" rtl="1">
              <a:buFont typeface="Wingdings" pitchFamily="2" charset="2"/>
              <a:buChar char="§"/>
              <a:defRPr/>
            </a:pPr>
            <a:r>
              <a:rPr lang="ar-SA" sz="1200" dirty="0" smtClean="0"/>
              <a:t>تقييم التلاميذ</a:t>
            </a:r>
            <a:endParaRPr lang="fr-FR" sz="1200" dirty="0" smtClean="0"/>
          </a:p>
          <a:p>
            <a:pPr marL="171450" lvl="1" indent="-171450" algn="r" rtl="1">
              <a:buFont typeface="Wingdings" pitchFamily="2" charset="2"/>
              <a:buChar char="§"/>
              <a:defRPr/>
            </a:pPr>
            <a:r>
              <a:rPr lang="ar-SA" sz="1200" dirty="0" smtClean="0"/>
              <a:t>إصدار بيانات النقط</a:t>
            </a:r>
            <a:endParaRPr lang="fr-FR" sz="1200" dirty="0" smtClean="0"/>
          </a:p>
          <a:p>
            <a:pPr marL="171450" lvl="1" indent="-171450" algn="r" rtl="1">
              <a:buFont typeface="Wingdings" pitchFamily="2" charset="2"/>
              <a:buChar char="§"/>
              <a:defRPr/>
            </a:pPr>
            <a:r>
              <a:rPr lang="ar-MA" sz="1200" dirty="0"/>
              <a:t>عمليات التتبع </a:t>
            </a:r>
            <a:endParaRPr lang="fr-FR" sz="1200" dirty="0">
              <a:solidFill>
                <a:srgbClr val="000000"/>
              </a:solidFill>
            </a:endParaRPr>
          </a:p>
          <a:p>
            <a:pPr marL="0" lvl="1" algn="r" rtl="1">
              <a:defRPr/>
            </a:pPr>
            <a:endParaRPr lang="fr-FR" sz="1200" dirty="0" smtClean="0"/>
          </a:p>
          <a:p>
            <a:pPr>
              <a:defRPr/>
            </a:pPr>
            <a:endParaRPr lang="fr-FR" dirty="0" smtClean="0"/>
          </a:p>
        </p:txBody>
      </p:sp>
      <p:sp>
        <p:nvSpPr>
          <p:cNvPr id="10" name="Rectangle 9"/>
          <p:cNvSpPr/>
          <p:nvPr/>
        </p:nvSpPr>
        <p:spPr bwMode="auto">
          <a:xfrm>
            <a:off x="5003800" y="3022600"/>
            <a:ext cx="1728788" cy="20272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231117" tIns="0" rIns="0" bIns="0"/>
          <a:lstStyle/>
          <a:p>
            <a:pPr algn="r" defTabSz="711200">
              <a:lnSpc>
                <a:spcPct val="90000"/>
              </a:lnSpc>
              <a:spcAft>
                <a:spcPct val="35000"/>
              </a:spcAft>
              <a:defRPr/>
            </a:pPr>
            <a:r>
              <a:rPr lang="ar-MA" sz="1400" b="1" u="sng" dirty="0">
                <a:solidFill>
                  <a:srgbClr val="000000"/>
                </a:solidFill>
              </a:rPr>
              <a:t>المرحلة </a:t>
            </a:r>
            <a:r>
              <a:rPr lang="ar-SA" sz="1400" b="1" u="sng" dirty="0">
                <a:solidFill>
                  <a:srgbClr val="000000"/>
                </a:solidFill>
              </a:rPr>
              <a:t>الثالث</a:t>
            </a:r>
            <a:r>
              <a:rPr lang="ar-MA" sz="1400" b="1" u="sng" dirty="0">
                <a:solidFill>
                  <a:srgbClr val="000000"/>
                </a:solidFill>
              </a:rPr>
              <a:t>ة</a:t>
            </a:r>
            <a:r>
              <a:rPr lang="ar-SA" sz="1600" b="1" dirty="0">
                <a:solidFill>
                  <a:srgbClr val="000000"/>
                </a:solidFill>
              </a:rPr>
              <a:t>:</a:t>
            </a:r>
            <a:r>
              <a:rPr lang="ar-MA" sz="1600" b="1" dirty="0">
                <a:solidFill>
                  <a:srgbClr val="000000"/>
                </a:solidFill>
              </a:rPr>
              <a:t> </a:t>
            </a:r>
            <a:r>
              <a:rPr lang="ar-MA" sz="1400" b="1" dirty="0">
                <a:solidFill>
                  <a:srgbClr val="000000"/>
                </a:solidFill>
              </a:rPr>
              <a:t>الإحصاء  </a:t>
            </a:r>
            <a:r>
              <a:rPr lang="fr-FR" sz="1400" b="1" dirty="0">
                <a:solidFill>
                  <a:srgbClr val="000000"/>
                </a:solidFill>
              </a:rPr>
              <a:t>2013</a:t>
            </a:r>
            <a:r>
              <a:rPr lang="ar-MA" sz="1400" b="1" dirty="0">
                <a:solidFill>
                  <a:srgbClr val="000000"/>
                </a:solidFill>
              </a:rPr>
              <a:t> </a:t>
            </a:r>
            <a:r>
              <a:rPr lang="ar-SA" sz="1400" b="1" dirty="0">
                <a:solidFill>
                  <a:srgbClr val="000000"/>
                </a:solidFill>
              </a:rPr>
              <a:t>يونيو</a:t>
            </a:r>
            <a:endParaRPr lang="fr-FR" sz="1400" b="1" dirty="0">
              <a:solidFill>
                <a:srgbClr val="000000"/>
              </a:solidFill>
            </a:endParaRPr>
          </a:p>
          <a:p>
            <a:pPr marL="171450" lvl="1" indent="-171450" algn="r" defTabSz="711200" rtl="1">
              <a:lnSpc>
                <a:spcPct val="90000"/>
              </a:lnSpc>
              <a:spcAft>
                <a:spcPct val="15000"/>
              </a:spcAft>
              <a:buFont typeface="Wingdings" pitchFamily="2" charset="2"/>
              <a:buChar char="§"/>
              <a:defRPr/>
            </a:pPr>
            <a:r>
              <a:rPr lang="ar-MA" sz="1200" dirty="0">
                <a:solidFill>
                  <a:srgbClr val="000000"/>
                </a:solidFill>
              </a:rPr>
              <a:t>ال</a:t>
            </a:r>
            <a:r>
              <a:rPr lang="ar-SA" sz="1200" dirty="0">
                <a:solidFill>
                  <a:srgbClr val="000000"/>
                </a:solidFill>
              </a:rPr>
              <a:t>بنية تحتية</a:t>
            </a:r>
            <a:r>
              <a:rPr lang="fr-FR" sz="1200" dirty="0">
                <a:solidFill>
                  <a:srgbClr val="000000"/>
                </a:solidFill>
              </a:rPr>
              <a:t>&amp; </a:t>
            </a:r>
            <a:r>
              <a:rPr lang="ar-SA" sz="1200" dirty="0">
                <a:solidFill>
                  <a:srgbClr val="000000"/>
                </a:solidFill>
              </a:rPr>
              <a:t>خدمات</a:t>
            </a:r>
            <a:endParaRPr lang="fr-FR" sz="1200" dirty="0">
              <a:solidFill>
                <a:srgbClr val="000000"/>
              </a:solidFill>
            </a:endParaRPr>
          </a:p>
          <a:p>
            <a:pPr marL="171450" lvl="1" indent="-171450" algn="r" defTabSz="711200" rtl="1">
              <a:lnSpc>
                <a:spcPct val="90000"/>
              </a:lnSpc>
              <a:spcAft>
                <a:spcPct val="15000"/>
              </a:spcAft>
              <a:buFont typeface="Wingdings" pitchFamily="2" charset="2"/>
              <a:buChar char="§"/>
              <a:defRPr/>
            </a:pPr>
            <a:r>
              <a:rPr lang="ar-MA" sz="1200" dirty="0">
                <a:solidFill>
                  <a:srgbClr val="000000"/>
                </a:solidFill>
              </a:rPr>
              <a:t>ال</a:t>
            </a:r>
            <a:r>
              <a:rPr lang="ar-SA" sz="1200" dirty="0">
                <a:solidFill>
                  <a:srgbClr val="000000"/>
                </a:solidFill>
              </a:rPr>
              <a:t>إحصاء</a:t>
            </a:r>
          </a:p>
          <a:p>
            <a:pPr marL="171450" lvl="1" indent="-171450" algn="r" defTabSz="711200" rtl="1">
              <a:lnSpc>
                <a:spcPct val="90000"/>
              </a:lnSpc>
              <a:spcAft>
                <a:spcPct val="15000"/>
              </a:spcAft>
              <a:buFont typeface="Wingdings" pitchFamily="2" charset="2"/>
              <a:buChar char="§"/>
              <a:defRPr/>
            </a:pPr>
            <a:r>
              <a:rPr lang="ar-MA" sz="1200" dirty="0"/>
              <a:t>عمليات التتبع </a:t>
            </a:r>
            <a:endParaRPr lang="fr-FR" sz="1200" dirty="0">
              <a:solidFill>
                <a:srgbClr val="000000"/>
              </a:solidFill>
            </a:endParaRPr>
          </a:p>
          <a:p>
            <a:pPr marL="171450" lvl="1" indent="-171450" algn="r" defTabSz="711200" rtl="1">
              <a:lnSpc>
                <a:spcPct val="90000"/>
              </a:lnSpc>
              <a:spcAft>
                <a:spcPct val="15000"/>
              </a:spcAft>
              <a:buFont typeface="Wingdings" pitchFamily="2" charset="2"/>
              <a:buChar char="Ø"/>
              <a:defRPr/>
            </a:pPr>
            <a:endParaRPr lang="fr-FR" sz="1200" dirty="0">
              <a:solidFill>
                <a:srgbClr val="000000"/>
              </a:solidFill>
            </a:endParaRPr>
          </a:p>
        </p:txBody>
      </p:sp>
      <p:sp>
        <p:nvSpPr>
          <p:cNvPr id="11" name="Rectangle 10"/>
          <p:cNvSpPr/>
          <p:nvPr/>
        </p:nvSpPr>
        <p:spPr bwMode="auto">
          <a:xfrm>
            <a:off x="6804025" y="2735263"/>
            <a:ext cx="2174875" cy="260032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309609" tIns="0" rIns="0" bIns="0"/>
          <a:lstStyle/>
          <a:p>
            <a:pPr algn="r" defTabSz="711200" rtl="1">
              <a:lnSpc>
                <a:spcPct val="90000"/>
              </a:lnSpc>
              <a:spcAft>
                <a:spcPct val="35000"/>
              </a:spcAft>
              <a:defRPr/>
            </a:pPr>
            <a:r>
              <a:rPr lang="ar-MA" sz="1400" b="1" u="sng" dirty="0">
                <a:solidFill>
                  <a:srgbClr val="000000"/>
                </a:solidFill>
              </a:rPr>
              <a:t>المرحلة </a:t>
            </a:r>
            <a:r>
              <a:rPr lang="ar-SA" sz="1400" b="1" u="sng" dirty="0">
                <a:solidFill>
                  <a:srgbClr val="000000"/>
                </a:solidFill>
              </a:rPr>
              <a:t>الرابع</a:t>
            </a:r>
            <a:r>
              <a:rPr lang="ar-MA" sz="1400" b="1" u="sng" dirty="0">
                <a:solidFill>
                  <a:srgbClr val="000000"/>
                </a:solidFill>
              </a:rPr>
              <a:t>ة </a:t>
            </a:r>
            <a:r>
              <a:rPr lang="ar-SA" sz="1400" b="1" dirty="0">
                <a:solidFill>
                  <a:srgbClr val="000000"/>
                </a:solidFill>
              </a:rPr>
              <a:t>: </a:t>
            </a:r>
            <a:r>
              <a:rPr lang="ar-MA" sz="1400" b="1" dirty="0">
                <a:solidFill>
                  <a:srgbClr val="000000"/>
                </a:solidFill>
              </a:rPr>
              <a:t>ال</a:t>
            </a:r>
            <a:r>
              <a:rPr lang="ar-SA" sz="1400" b="1" dirty="0">
                <a:solidFill>
                  <a:srgbClr val="000000"/>
                </a:solidFill>
              </a:rPr>
              <a:t>موارد </a:t>
            </a:r>
            <a:r>
              <a:rPr lang="ar-MA" sz="1400" b="1" dirty="0">
                <a:solidFill>
                  <a:srgbClr val="000000"/>
                </a:solidFill>
              </a:rPr>
              <a:t>ال</a:t>
            </a:r>
            <a:r>
              <a:rPr lang="ar-SA" sz="1400" b="1" dirty="0">
                <a:solidFill>
                  <a:srgbClr val="000000"/>
                </a:solidFill>
              </a:rPr>
              <a:t>بشرية شتنبر ونونبر </a:t>
            </a:r>
            <a:r>
              <a:rPr lang="fr-FR" sz="1400" b="1" dirty="0">
                <a:solidFill>
                  <a:srgbClr val="000000"/>
                </a:solidFill>
              </a:rPr>
              <a:t>2013</a:t>
            </a:r>
          </a:p>
          <a:p>
            <a:pPr marL="171450" lvl="1" indent="-171450" algn="r" defTabSz="711200" rtl="1">
              <a:lnSpc>
                <a:spcPct val="90000"/>
              </a:lnSpc>
              <a:spcAft>
                <a:spcPct val="15000"/>
              </a:spcAft>
              <a:buFont typeface="Wingdings" pitchFamily="2" charset="2"/>
              <a:buChar char="§"/>
              <a:defRPr/>
            </a:pPr>
            <a:r>
              <a:rPr lang="ar-SA" sz="1200" dirty="0">
                <a:solidFill>
                  <a:srgbClr val="000000"/>
                </a:solidFill>
              </a:rPr>
              <a:t>تدبير الزمن المدرسي</a:t>
            </a:r>
            <a:endParaRPr lang="fr-FR" sz="1200" dirty="0">
              <a:solidFill>
                <a:srgbClr val="000000"/>
              </a:solidFill>
            </a:endParaRPr>
          </a:p>
          <a:p>
            <a:pPr marL="171450" lvl="1" indent="-171450" algn="r" defTabSz="711200" rtl="1">
              <a:lnSpc>
                <a:spcPct val="90000"/>
              </a:lnSpc>
              <a:spcAft>
                <a:spcPct val="15000"/>
              </a:spcAft>
              <a:buFont typeface="Wingdings" pitchFamily="2" charset="2"/>
              <a:buChar char="§"/>
              <a:defRPr/>
            </a:pPr>
            <a:r>
              <a:rPr lang="ar-MA" sz="1200" dirty="0">
                <a:solidFill>
                  <a:srgbClr val="000000"/>
                </a:solidFill>
              </a:rPr>
              <a:t>ال</a:t>
            </a:r>
            <a:r>
              <a:rPr lang="ar-SA" sz="1200" dirty="0">
                <a:solidFill>
                  <a:srgbClr val="000000"/>
                </a:solidFill>
              </a:rPr>
              <a:t>تدبير </a:t>
            </a:r>
            <a:r>
              <a:rPr lang="ar-MA" sz="1200" dirty="0">
                <a:solidFill>
                  <a:srgbClr val="000000"/>
                </a:solidFill>
              </a:rPr>
              <a:t>ال</a:t>
            </a:r>
            <a:r>
              <a:rPr lang="ar-SA" sz="1200" dirty="0">
                <a:solidFill>
                  <a:srgbClr val="000000"/>
                </a:solidFill>
              </a:rPr>
              <a:t>بيداغوجي</a:t>
            </a:r>
            <a:r>
              <a:rPr lang="ar-MA" sz="1200" dirty="0">
                <a:solidFill>
                  <a:srgbClr val="000000"/>
                </a:solidFill>
              </a:rPr>
              <a:t> </a:t>
            </a:r>
            <a:r>
              <a:rPr lang="ar-SA" sz="1200" dirty="0">
                <a:solidFill>
                  <a:srgbClr val="000000"/>
                </a:solidFill>
              </a:rPr>
              <a:t>الموارد البشرية</a:t>
            </a:r>
            <a:endParaRPr lang="fr-FR" sz="1200" dirty="0">
              <a:solidFill>
                <a:srgbClr val="000000"/>
              </a:solidFill>
            </a:endParaRPr>
          </a:p>
          <a:p>
            <a:pPr marL="171450" lvl="1" indent="-171450" algn="r" defTabSz="711200" rtl="1">
              <a:lnSpc>
                <a:spcPct val="90000"/>
              </a:lnSpc>
              <a:spcAft>
                <a:spcPct val="15000"/>
              </a:spcAft>
              <a:buFont typeface="Wingdings" pitchFamily="2" charset="2"/>
              <a:buChar char="§"/>
              <a:defRPr/>
            </a:pPr>
            <a:r>
              <a:rPr lang="ar-SA" sz="1200" dirty="0">
                <a:solidFill>
                  <a:srgbClr val="000000"/>
                </a:solidFill>
              </a:rPr>
              <a:t>تتبع ملفات التلاميذ</a:t>
            </a:r>
            <a:endParaRPr lang="fr-FR" sz="1200" dirty="0">
              <a:solidFill>
                <a:srgbClr val="000000"/>
              </a:solidFill>
            </a:endParaRPr>
          </a:p>
          <a:p>
            <a:pPr marL="171450" lvl="1" indent="-171450" algn="r" defTabSz="711200" rtl="1">
              <a:lnSpc>
                <a:spcPct val="90000"/>
              </a:lnSpc>
              <a:spcAft>
                <a:spcPct val="15000"/>
              </a:spcAft>
              <a:buFont typeface="Wingdings" pitchFamily="2" charset="2"/>
              <a:buChar char="§"/>
              <a:defRPr/>
            </a:pPr>
            <a:r>
              <a:rPr lang="ar-SA" sz="1200" dirty="0">
                <a:solidFill>
                  <a:srgbClr val="000000"/>
                </a:solidFill>
              </a:rPr>
              <a:t>الدعم </a:t>
            </a:r>
            <a:r>
              <a:rPr lang="ar-SA" sz="1200" dirty="0" err="1">
                <a:solidFill>
                  <a:srgbClr val="000000"/>
                </a:solidFill>
              </a:rPr>
              <a:t>الإجتماعي</a:t>
            </a:r>
            <a:r>
              <a:rPr lang="ar-SA" sz="1200" dirty="0">
                <a:solidFill>
                  <a:srgbClr val="000000"/>
                </a:solidFill>
              </a:rPr>
              <a:t> –</a:t>
            </a:r>
            <a:r>
              <a:rPr lang="ar-MA" sz="1200" dirty="0">
                <a:solidFill>
                  <a:srgbClr val="000000"/>
                </a:solidFill>
              </a:rPr>
              <a:t> برنامج </a:t>
            </a:r>
            <a:r>
              <a:rPr lang="ar-SA" sz="1200" dirty="0">
                <a:solidFill>
                  <a:srgbClr val="000000"/>
                </a:solidFill>
              </a:rPr>
              <a:t>تيسير</a:t>
            </a:r>
          </a:p>
          <a:p>
            <a:pPr marL="171450" lvl="1" indent="-171450" algn="r" defTabSz="711200" rtl="1">
              <a:lnSpc>
                <a:spcPct val="90000"/>
              </a:lnSpc>
              <a:spcAft>
                <a:spcPct val="15000"/>
              </a:spcAft>
              <a:buFont typeface="Wingdings" pitchFamily="2" charset="2"/>
              <a:buChar char="§"/>
              <a:defRPr/>
            </a:pPr>
            <a:r>
              <a:rPr lang="ar-MA" sz="1200" dirty="0"/>
              <a:t>عمليات التتبع </a:t>
            </a:r>
            <a:endParaRPr lang="fr-FR" sz="1200" dirty="0">
              <a:solidFill>
                <a:srgbClr val="000000"/>
              </a:solidFill>
            </a:endParaRPr>
          </a:p>
        </p:txBody>
      </p:sp>
      <p:sp>
        <p:nvSpPr>
          <p:cNvPr id="13" name="Ellipse 12"/>
          <p:cNvSpPr/>
          <p:nvPr/>
        </p:nvSpPr>
        <p:spPr>
          <a:xfrm>
            <a:off x="2365375" y="3941763"/>
            <a:ext cx="188913" cy="188912"/>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Ellipse 13"/>
          <p:cNvSpPr/>
          <p:nvPr/>
        </p:nvSpPr>
        <p:spPr>
          <a:xfrm>
            <a:off x="4049713" y="3167063"/>
            <a:ext cx="328612" cy="328612"/>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Ellipse 14"/>
          <p:cNvSpPr/>
          <p:nvPr/>
        </p:nvSpPr>
        <p:spPr>
          <a:xfrm>
            <a:off x="6084888" y="2554288"/>
            <a:ext cx="436562" cy="436562"/>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Ellipse 15"/>
          <p:cNvSpPr/>
          <p:nvPr/>
        </p:nvSpPr>
        <p:spPr>
          <a:xfrm>
            <a:off x="7953375" y="2178050"/>
            <a:ext cx="584200" cy="5842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texte 2"/>
          <p:cNvSpPr>
            <a:spLocks noGrp="1"/>
          </p:cNvSpPr>
          <p:nvPr>
            <p:ph type="body" sz="quarter" idx="13"/>
          </p:nvPr>
        </p:nvSpPr>
        <p:spPr>
          <a:xfrm>
            <a:off x="0" y="0"/>
            <a:ext cx="9144000" cy="692150"/>
          </a:xfrm>
        </p:spPr>
        <p:txBody>
          <a:bodyPr/>
          <a:lstStyle/>
          <a:p>
            <a:pPr rtl="1"/>
            <a:r>
              <a:rPr lang="ar-MA" sz="2800" dirty="0" smtClean="0"/>
              <a:t> </a:t>
            </a:r>
            <a:r>
              <a:rPr lang="ar-SA" dirty="0" smtClean="0"/>
              <a:t>مشروع</a:t>
            </a:r>
            <a:r>
              <a:rPr lang="ar-MA" dirty="0" smtClean="0"/>
              <a:t> مسار- </a:t>
            </a:r>
            <a:r>
              <a:rPr lang="ar-SA" dirty="0" smtClean="0"/>
              <a:t>منظومة الإعلام</a:t>
            </a:r>
            <a:r>
              <a:rPr lang="ar-MA" sz="2800" dirty="0" smtClean="0"/>
              <a:t>   «</a:t>
            </a:r>
            <a:r>
              <a:rPr lang="ar-SA" sz="2800" dirty="0" smtClean="0"/>
              <a:t> </a:t>
            </a:r>
            <a:r>
              <a:rPr lang="ar-MA" sz="2800" dirty="0" smtClean="0"/>
              <a:t>المرحلة </a:t>
            </a:r>
            <a:r>
              <a:rPr lang="ar-SA" sz="2800" dirty="0" smtClean="0"/>
              <a:t>الأولى</a:t>
            </a:r>
            <a:r>
              <a:rPr lang="ar-MA" sz="2800" dirty="0" smtClean="0"/>
              <a:t>»</a:t>
            </a:r>
            <a:endParaRPr lang="fr-FR" sz="2800" dirty="0" smtClean="0"/>
          </a:p>
        </p:txBody>
      </p:sp>
      <p:sp>
        <p:nvSpPr>
          <p:cNvPr id="21507" name="Espace réservé du numéro de diapositive 3"/>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5566CA44-C40B-437F-BB6C-364B1CA70046}" type="slidenum">
              <a:rPr lang="fr-FR" smtClean="0">
                <a:solidFill>
                  <a:srgbClr val="595959"/>
                </a:solidFill>
              </a:rPr>
              <a:pPr/>
              <a:t>16</a:t>
            </a:fld>
            <a:endParaRPr lang="fr-FR" smtClean="0">
              <a:solidFill>
                <a:srgbClr val="595959"/>
              </a:solidFill>
            </a:endParaRPr>
          </a:p>
        </p:txBody>
      </p:sp>
      <p:sp>
        <p:nvSpPr>
          <p:cNvPr id="21508" name="ZoneTexte 4"/>
          <p:cNvSpPr txBox="1">
            <a:spLocks noChangeArrowheads="1"/>
          </p:cNvSpPr>
          <p:nvPr/>
        </p:nvSpPr>
        <p:spPr bwMode="auto">
          <a:xfrm>
            <a:off x="1547812" y="776615"/>
            <a:ext cx="727233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a:r>
              <a:rPr lang="ar-MA" sz="2800" b="1" dirty="0" smtClean="0"/>
              <a:t>تسلسل العمليات</a:t>
            </a:r>
            <a:endParaRPr lang="fr-FR" sz="2800" b="1" dirty="0"/>
          </a:p>
        </p:txBody>
      </p:sp>
      <p:grpSp>
        <p:nvGrpSpPr>
          <p:cNvPr id="21509" name="Groupe 30"/>
          <p:cNvGrpSpPr>
            <a:grpSpLocks/>
          </p:cNvGrpSpPr>
          <p:nvPr/>
        </p:nvGrpSpPr>
        <p:grpSpPr bwMode="auto">
          <a:xfrm>
            <a:off x="755650" y="1268413"/>
            <a:ext cx="1535113" cy="1223962"/>
            <a:chOff x="1235483" y="1590457"/>
            <a:chExt cx="1535841" cy="1224137"/>
          </a:xfrm>
        </p:grpSpPr>
        <p:sp>
          <p:nvSpPr>
            <p:cNvPr id="21545" name="Forme libre 31"/>
            <p:cNvSpPr>
              <a:spLocks/>
            </p:cNvSpPr>
            <p:nvPr/>
          </p:nvSpPr>
          <p:spPr bwMode="auto">
            <a:xfrm>
              <a:off x="1503977" y="1783821"/>
              <a:ext cx="1267347" cy="310692"/>
            </a:xfrm>
            <a:custGeom>
              <a:avLst/>
              <a:gdLst>
                <a:gd name="T0" fmla="*/ 0 w 1267347"/>
                <a:gd name="T1" fmla="*/ 0 h 422508"/>
                <a:gd name="T2" fmla="*/ 1267347 w 1267347"/>
                <a:gd name="T3" fmla="*/ 0 h 422508"/>
                <a:gd name="T4" fmla="*/ 1267347 w 1267347"/>
                <a:gd name="T5" fmla="*/ 36124 h 422508"/>
                <a:gd name="T6" fmla="*/ 0 w 1267347"/>
                <a:gd name="T7" fmla="*/ 36124 h 422508"/>
                <a:gd name="T8" fmla="*/ 0 w 1267347"/>
                <a:gd name="T9" fmla="*/ 0 h 422508"/>
                <a:gd name="T10" fmla="*/ 0 60000 65536"/>
                <a:gd name="T11" fmla="*/ 0 60000 65536"/>
                <a:gd name="T12" fmla="*/ 0 60000 65536"/>
                <a:gd name="T13" fmla="*/ 0 60000 65536"/>
                <a:gd name="T14" fmla="*/ 0 60000 65536"/>
                <a:gd name="T15" fmla="*/ 0 w 1267347"/>
                <a:gd name="T16" fmla="*/ 0 h 422508"/>
                <a:gd name="T17" fmla="*/ 1267347 w 1267347"/>
                <a:gd name="T18" fmla="*/ 422508 h 422508"/>
              </a:gdLst>
              <a:ahLst/>
              <a:cxnLst>
                <a:cxn ang="T10">
                  <a:pos x="T0" y="T1"/>
                </a:cxn>
                <a:cxn ang="T11">
                  <a:pos x="T2" y="T3"/>
                </a:cxn>
                <a:cxn ang="T12">
                  <a:pos x="T4" y="T5"/>
                </a:cxn>
                <a:cxn ang="T13">
                  <a:pos x="T6" y="T7"/>
                </a:cxn>
                <a:cxn ang="T14">
                  <a:pos x="T8" y="T9"/>
                </a:cxn>
              </a:cxnLst>
              <a:rect l="T15" t="T16" r="T17" b="T18"/>
              <a:pathLst>
                <a:path w="1267347" h="422508">
                  <a:moveTo>
                    <a:pt x="0" y="0"/>
                  </a:moveTo>
                  <a:lnTo>
                    <a:pt x="1267347" y="0"/>
                  </a:lnTo>
                  <a:lnTo>
                    <a:pt x="1267347" y="422508"/>
                  </a:lnTo>
                  <a:lnTo>
                    <a:pt x="0" y="422508"/>
                  </a:lnTo>
                  <a:lnTo>
                    <a:pt x="0" y="0"/>
                  </a:lnTo>
                  <a:close/>
                </a:path>
              </a:pathLst>
            </a:custGeom>
            <a:solidFill>
              <a:srgbClr val="DED0D0">
                <a:alpha val="90195"/>
              </a:srgbClr>
            </a:solidFill>
            <a:ln w="28575" algn="ctr">
              <a:solidFill>
                <a:srgbClr val="DED0D0">
                  <a:alpha val="90195"/>
                </a:srgbClr>
              </a:solidFill>
              <a:miter lim="800000"/>
              <a:headEnd/>
              <a:tailEnd/>
            </a:ln>
          </p:spPr>
          <p:txBody>
            <a:bodyPr lIns="202776" tIns="92456" rIns="92455" bIns="92456" anchor="ctr"/>
            <a:lstStyle/>
            <a:p>
              <a:pPr algn="r" defTabSz="577850" eaLnBrk="1" hangingPunct="1">
                <a:lnSpc>
                  <a:spcPct val="90000"/>
                </a:lnSpc>
                <a:spcAft>
                  <a:spcPct val="35000"/>
                </a:spcAft>
              </a:pPr>
              <a:r>
                <a:rPr lang="ar-SA" sz="1300" b="1">
                  <a:solidFill>
                    <a:srgbClr val="000000"/>
                  </a:solidFill>
                  <a:latin typeface="Palatino Linotype" pitchFamily="18" charset="0"/>
                </a:rPr>
                <a:t>نهاية السنة</a:t>
              </a:r>
              <a:endParaRPr lang="fr-FR" sz="1300" b="1">
                <a:solidFill>
                  <a:srgbClr val="000000"/>
                </a:solidFill>
                <a:latin typeface="Palatino Linotype" pitchFamily="18" charset="0"/>
              </a:endParaRPr>
            </a:p>
          </p:txBody>
        </p:sp>
        <p:sp>
          <p:nvSpPr>
            <p:cNvPr id="21546" name="Forme libre 32"/>
            <p:cNvSpPr>
              <a:spLocks/>
            </p:cNvSpPr>
            <p:nvPr/>
          </p:nvSpPr>
          <p:spPr bwMode="auto">
            <a:xfrm>
              <a:off x="1503977" y="2094514"/>
              <a:ext cx="1267347" cy="720080"/>
            </a:xfrm>
            <a:custGeom>
              <a:avLst/>
              <a:gdLst>
                <a:gd name="T0" fmla="*/ 0 w 1267347"/>
                <a:gd name="T1" fmla="*/ 0 h 845321"/>
                <a:gd name="T2" fmla="*/ 1267347 w 1267347"/>
                <a:gd name="T3" fmla="*/ 0 h 845321"/>
                <a:gd name="T4" fmla="*/ 1267347 w 1267347"/>
                <a:gd name="T5" fmla="*/ 234366 h 845321"/>
                <a:gd name="T6" fmla="*/ 0 w 1267347"/>
                <a:gd name="T7" fmla="*/ 234366 h 845321"/>
                <a:gd name="T8" fmla="*/ 0 w 1267347"/>
                <a:gd name="T9" fmla="*/ 0 h 845321"/>
                <a:gd name="T10" fmla="*/ 0 60000 65536"/>
                <a:gd name="T11" fmla="*/ 0 60000 65536"/>
                <a:gd name="T12" fmla="*/ 0 60000 65536"/>
                <a:gd name="T13" fmla="*/ 0 60000 65536"/>
                <a:gd name="T14" fmla="*/ 0 60000 65536"/>
                <a:gd name="T15" fmla="*/ 0 w 1267347"/>
                <a:gd name="T16" fmla="*/ 0 h 845321"/>
                <a:gd name="T17" fmla="*/ 1267347 w 1267347"/>
                <a:gd name="T18" fmla="*/ 845321 h 845321"/>
              </a:gdLst>
              <a:ahLst/>
              <a:cxnLst>
                <a:cxn ang="T10">
                  <a:pos x="T0" y="T1"/>
                </a:cxn>
                <a:cxn ang="T11">
                  <a:pos x="T2" y="T3"/>
                </a:cxn>
                <a:cxn ang="T12">
                  <a:pos x="T4" y="T5"/>
                </a:cxn>
                <a:cxn ang="T13">
                  <a:pos x="T6" y="T7"/>
                </a:cxn>
                <a:cxn ang="T14">
                  <a:pos x="T8" y="T9"/>
                </a:cxn>
              </a:cxnLst>
              <a:rect l="T15" t="T16" r="T17" b="T18"/>
              <a:pathLst>
                <a:path w="1267347" h="845321">
                  <a:moveTo>
                    <a:pt x="0" y="0"/>
                  </a:moveTo>
                  <a:lnTo>
                    <a:pt x="1267347" y="0"/>
                  </a:lnTo>
                  <a:lnTo>
                    <a:pt x="1267347" y="845321"/>
                  </a:lnTo>
                  <a:lnTo>
                    <a:pt x="0" y="845321"/>
                  </a:lnTo>
                  <a:lnTo>
                    <a:pt x="0" y="0"/>
                  </a:lnTo>
                  <a:close/>
                </a:path>
              </a:pathLst>
            </a:custGeom>
            <a:solidFill>
              <a:srgbClr val="F5D9CC">
                <a:alpha val="90195"/>
              </a:srgbClr>
            </a:solidFill>
            <a:ln w="28575" algn="ctr">
              <a:solidFill>
                <a:srgbClr val="F5D9CC">
                  <a:alpha val="90195"/>
                </a:srgbClr>
              </a:solidFill>
              <a:miter lim="800000"/>
              <a:headEnd/>
              <a:tailEnd/>
            </a:ln>
          </p:spPr>
          <p:txBody>
            <a:bodyPr lIns="202776" tIns="92456" rIns="92455" bIns="92456" anchor="ctr"/>
            <a:lstStyle/>
            <a:p>
              <a:pPr algn="r" defTabSz="577850" eaLnBrk="1" hangingPunct="1">
                <a:lnSpc>
                  <a:spcPct val="90000"/>
                </a:lnSpc>
                <a:spcAft>
                  <a:spcPct val="35000"/>
                </a:spcAft>
              </a:pPr>
              <a:r>
                <a:rPr lang="ar-SA" sz="1300" b="1">
                  <a:solidFill>
                    <a:srgbClr val="000000"/>
                  </a:solidFill>
                  <a:latin typeface="Palatino Linotype" pitchFamily="18" charset="0"/>
                </a:rPr>
                <a:t>ضبط نتائج نهاية السنة</a:t>
              </a:r>
              <a:endParaRPr lang="fr-FR" sz="1300" b="1">
                <a:solidFill>
                  <a:srgbClr val="000000"/>
                </a:solidFill>
                <a:latin typeface="Palatino Linotype" pitchFamily="18" charset="0"/>
              </a:endParaRPr>
            </a:p>
          </p:txBody>
        </p:sp>
        <p:sp>
          <p:nvSpPr>
            <p:cNvPr id="21547" name="Forme libre 33"/>
            <p:cNvSpPr>
              <a:spLocks/>
            </p:cNvSpPr>
            <p:nvPr/>
          </p:nvSpPr>
          <p:spPr bwMode="auto">
            <a:xfrm>
              <a:off x="1235483" y="1590457"/>
              <a:ext cx="446359" cy="376030"/>
            </a:xfrm>
            <a:custGeom>
              <a:avLst/>
              <a:gdLst>
                <a:gd name="T0" fmla="*/ 0 w 446359"/>
                <a:gd name="T1" fmla="*/ 188015 h 376030"/>
                <a:gd name="T2" fmla="*/ 79389 w 446359"/>
                <a:gd name="T3" fmla="*/ 44224 h 376030"/>
                <a:gd name="T4" fmla="*/ 223180 w 446359"/>
                <a:gd name="T5" fmla="*/ 0 h 376030"/>
                <a:gd name="T6" fmla="*/ 366971 w 446359"/>
                <a:gd name="T7" fmla="*/ 44224 h 376030"/>
                <a:gd name="T8" fmla="*/ 446359 w 446359"/>
                <a:gd name="T9" fmla="*/ 188016 h 376030"/>
                <a:gd name="T10" fmla="*/ 366970 w 446359"/>
                <a:gd name="T11" fmla="*/ 331807 h 376030"/>
                <a:gd name="T12" fmla="*/ 223179 w 446359"/>
                <a:gd name="T13" fmla="*/ 376031 h 376030"/>
                <a:gd name="T14" fmla="*/ 79388 w 446359"/>
                <a:gd name="T15" fmla="*/ 331807 h 376030"/>
                <a:gd name="T16" fmla="*/ -1 w 446359"/>
                <a:gd name="T17" fmla="*/ 188016 h 376030"/>
                <a:gd name="T18" fmla="*/ 0 w 446359"/>
                <a:gd name="T19" fmla="*/ 188015 h 3760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6359"/>
                <a:gd name="T31" fmla="*/ 0 h 376030"/>
                <a:gd name="T32" fmla="*/ 446359 w 446359"/>
                <a:gd name="T33" fmla="*/ 376030 h 3760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6359" h="376030">
                  <a:moveTo>
                    <a:pt x="0" y="188015"/>
                  </a:moveTo>
                  <a:cubicBezTo>
                    <a:pt x="0" y="132568"/>
                    <a:pt x="29052" y="79948"/>
                    <a:pt x="79389" y="44224"/>
                  </a:cubicBezTo>
                  <a:cubicBezTo>
                    <a:pt x="119632" y="15663"/>
                    <a:pt x="170560" y="0"/>
                    <a:pt x="223180" y="0"/>
                  </a:cubicBezTo>
                  <a:cubicBezTo>
                    <a:pt x="275800" y="0"/>
                    <a:pt x="326728" y="15663"/>
                    <a:pt x="366971" y="44224"/>
                  </a:cubicBezTo>
                  <a:cubicBezTo>
                    <a:pt x="417308" y="79948"/>
                    <a:pt x="446360" y="132568"/>
                    <a:pt x="446359" y="188016"/>
                  </a:cubicBezTo>
                  <a:cubicBezTo>
                    <a:pt x="446359" y="243463"/>
                    <a:pt x="417307" y="296083"/>
                    <a:pt x="366970" y="331807"/>
                  </a:cubicBezTo>
                  <a:cubicBezTo>
                    <a:pt x="326727" y="360368"/>
                    <a:pt x="275799" y="376031"/>
                    <a:pt x="223179" y="376031"/>
                  </a:cubicBezTo>
                  <a:cubicBezTo>
                    <a:pt x="170559" y="376031"/>
                    <a:pt x="119631" y="360368"/>
                    <a:pt x="79388" y="331807"/>
                  </a:cubicBezTo>
                  <a:cubicBezTo>
                    <a:pt x="29051" y="296083"/>
                    <a:pt x="-1" y="243463"/>
                    <a:pt x="-1" y="188016"/>
                  </a:cubicBezTo>
                  <a:lnTo>
                    <a:pt x="0" y="188015"/>
                  </a:lnTo>
                  <a:close/>
                </a:path>
              </a:pathLst>
            </a:custGeom>
            <a:solidFill>
              <a:srgbClr val="9C5252"/>
            </a:solidFill>
            <a:ln w="28575" algn="ctr">
              <a:solidFill>
                <a:srgbClr val="FFFFFF"/>
              </a:solidFill>
              <a:miter lim="800000"/>
              <a:headEnd/>
              <a:tailEnd/>
            </a:ln>
          </p:spPr>
          <p:txBody>
            <a:bodyPr lIns="65368" tIns="55068" rIns="65368" bIns="55068" anchor="ctr"/>
            <a:lstStyle/>
            <a:p>
              <a:pPr algn="ctr" defTabSz="755650" eaLnBrk="1" hangingPunct="1">
                <a:lnSpc>
                  <a:spcPct val="90000"/>
                </a:lnSpc>
                <a:spcAft>
                  <a:spcPct val="35000"/>
                </a:spcAft>
              </a:pPr>
              <a:r>
                <a:rPr lang="fr-FR" sz="1700" b="1">
                  <a:solidFill>
                    <a:srgbClr val="FFFFFF"/>
                  </a:solidFill>
                  <a:latin typeface="Palatino Linotype" pitchFamily="18" charset="0"/>
                </a:rPr>
                <a:t>1</a:t>
              </a:r>
            </a:p>
          </p:txBody>
        </p:sp>
      </p:grpSp>
      <p:grpSp>
        <p:nvGrpSpPr>
          <p:cNvPr id="21510" name="Groupe 55"/>
          <p:cNvGrpSpPr>
            <a:grpSpLocks/>
          </p:cNvGrpSpPr>
          <p:nvPr/>
        </p:nvGrpSpPr>
        <p:grpSpPr bwMode="auto">
          <a:xfrm>
            <a:off x="755650" y="2420938"/>
            <a:ext cx="1535113" cy="1223962"/>
            <a:chOff x="1235483" y="1590457"/>
            <a:chExt cx="1535841" cy="1224137"/>
          </a:xfrm>
        </p:grpSpPr>
        <p:sp>
          <p:nvSpPr>
            <p:cNvPr id="21542" name="Forme libre 56"/>
            <p:cNvSpPr>
              <a:spLocks/>
            </p:cNvSpPr>
            <p:nvPr/>
          </p:nvSpPr>
          <p:spPr bwMode="auto">
            <a:xfrm>
              <a:off x="1503977" y="1783821"/>
              <a:ext cx="1267347" cy="310692"/>
            </a:xfrm>
            <a:custGeom>
              <a:avLst/>
              <a:gdLst>
                <a:gd name="T0" fmla="*/ 0 w 1267347"/>
                <a:gd name="T1" fmla="*/ 0 h 422508"/>
                <a:gd name="T2" fmla="*/ 1267347 w 1267347"/>
                <a:gd name="T3" fmla="*/ 0 h 422508"/>
                <a:gd name="T4" fmla="*/ 1267347 w 1267347"/>
                <a:gd name="T5" fmla="*/ 36124 h 422508"/>
                <a:gd name="T6" fmla="*/ 0 w 1267347"/>
                <a:gd name="T7" fmla="*/ 36124 h 422508"/>
                <a:gd name="T8" fmla="*/ 0 w 1267347"/>
                <a:gd name="T9" fmla="*/ 0 h 4225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7347" h="422508">
                  <a:moveTo>
                    <a:pt x="0" y="0"/>
                  </a:moveTo>
                  <a:lnTo>
                    <a:pt x="1267347" y="0"/>
                  </a:lnTo>
                  <a:lnTo>
                    <a:pt x="1267347" y="422508"/>
                  </a:lnTo>
                  <a:lnTo>
                    <a:pt x="0" y="422508"/>
                  </a:lnTo>
                  <a:lnTo>
                    <a:pt x="0" y="0"/>
                  </a:lnTo>
                  <a:close/>
                </a:path>
              </a:pathLst>
            </a:custGeom>
            <a:solidFill>
              <a:srgbClr val="DED0D0">
                <a:alpha val="90195"/>
              </a:srgbClr>
            </a:solidFill>
            <a:ln w="28575" cap="flat" cmpd="sng" algn="ctr">
              <a:solidFill>
                <a:srgbClr val="DED0D0">
                  <a:alpha val="90195"/>
                </a:srgbClr>
              </a:solidFill>
              <a:prstDash val="solid"/>
              <a:round/>
              <a:headEnd/>
              <a:tailEnd/>
            </a:ln>
          </p:spPr>
          <p:txBody>
            <a:bodyPr lIns="202776" tIns="92456" rIns="92455" bIns="92456" anchor="ctr"/>
            <a:lstStyle/>
            <a:p>
              <a:endParaRPr lang="fr-FR" b="1"/>
            </a:p>
          </p:txBody>
        </p:sp>
        <p:sp>
          <p:nvSpPr>
            <p:cNvPr id="21543" name="Forme libre 57"/>
            <p:cNvSpPr>
              <a:spLocks/>
            </p:cNvSpPr>
            <p:nvPr/>
          </p:nvSpPr>
          <p:spPr bwMode="auto">
            <a:xfrm>
              <a:off x="1503977" y="2094514"/>
              <a:ext cx="1267347" cy="720080"/>
            </a:xfrm>
            <a:custGeom>
              <a:avLst/>
              <a:gdLst>
                <a:gd name="T0" fmla="*/ 0 w 1267347"/>
                <a:gd name="T1" fmla="*/ 0 h 845321"/>
                <a:gd name="T2" fmla="*/ 1267347 w 1267347"/>
                <a:gd name="T3" fmla="*/ 0 h 845321"/>
                <a:gd name="T4" fmla="*/ 1267347 w 1267347"/>
                <a:gd name="T5" fmla="*/ 234366 h 845321"/>
                <a:gd name="T6" fmla="*/ 0 w 1267347"/>
                <a:gd name="T7" fmla="*/ 234366 h 845321"/>
                <a:gd name="T8" fmla="*/ 0 w 1267347"/>
                <a:gd name="T9" fmla="*/ 0 h 845321"/>
                <a:gd name="T10" fmla="*/ 0 60000 65536"/>
                <a:gd name="T11" fmla="*/ 0 60000 65536"/>
                <a:gd name="T12" fmla="*/ 0 60000 65536"/>
                <a:gd name="T13" fmla="*/ 0 60000 65536"/>
                <a:gd name="T14" fmla="*/ 0 60000 65536"/>
                <a:gd name="T15" fmla="*/ 0 w 1267347"/>
                <a:gd name="T16" fmla="*/ 0 h 845321"/>
                <a:gd name="T17" fmla="*/ 1267347 w 1267347"/>
                <a:gd name="T18" fmla="*/ 845321 h 845321"/>
              </a:gdLst>
              <a:ahLst/>
              <a:cxnLst>
                <a:cxn ang="T10">
                  <a:pos x="T0" y="T1"/>
                </a:cxn>
                <a:cxn ang="T11">
                  <a:pos x="T2" y="T3"/>
                </a:cxn>
                <a:cxn ang="T12">
                  <a:pos x="T4" y="T5"/>
                </a:cxn>
                <a:cxn ang="T13">
                  <a:pos x="T6" y="T7"/>
                </a:cxn>
                <a:cxn ang="T14">
                  <a:pos x="T8" y="T9"/>
                </a:cxn>
              </a:cxnLst>
              <a:rect l="T15" t="T16" r="T17" b="T18"/>
              <a:pathLst>
                <a:path w="1267347" h="845321">
                  <a:moveTo>
                    <a:pt x="0" y="0"/>
                  </a:moveTo>
                  <a:lnTo>
                    <a:pt x="1267347" y="0"/>
                  </a:lnTo>
                  <a:lnTo>
                    <a:pt x="1267347" y="845321"/>
                  </a:lnTo>
                  <a:lnTo>
                    <a:pt x="0" y="845321"/>
                  </a:lnTo>
                  <a:lnTo>
                    <a:pt x="0" y="0"/>
                  </a:lnTo>
                  <a:close/>
                </a:path>
              </a:pathLst>
            </a:custGeom>
            <a:solidFill>
              <a:srgbClr val="F5D9CC">
                <a:alpha val="90195"/>
              </a:srgbClr>
            </a:solidFill>
            <a:ln w="28575" algn="ctr">
              <a:solidFill>
                <a:srgbClr val="F5D9CC">
                  <a:alpha val="90195"/>
                </a:srgbClr>
              </a:solidFill>
              <a:miter lim="800000"/>
              <a:headEnd/>
              <a:tailEnd/>
            </a:ln>
          </p:spPr>
          <p:txBody>
            <a:bodyPr lIns="202776" tIns="92456" rIns="92455" bIns="92456" anchor="ctr"/>
            <a:lstStyle/>
            <a:p>
              <a:pPr algn="r" defTabSz="577850" eaLnBrk="1" hangingPunct="1">
                <a:lnSpc>
                  <a:spcPct val="90000"/>
                </a:lnSpc>
                <a:spcAft>
                  <a:spcPct val="35000"/>
                </a:spcAft>
              </a:pPr>
              <a:r>
                <a:rPr lang="ar-SA" sz="1300" b="1">
                  <a:solidFill>
                    <a:srgbClr val="000000"/>
                  </a:solidFill>
                  <a:latin typeface="Palatino Linotype" pitchFamily="18" charset="0"/>
                </a:rPr>
                <a:t>اول ضبط للتلميذ عبر منظومة تدبير التمدرس</a:t>
              </a:r>
              <a:endParaRPr lang="fr-FR" sz="1300" b="1">
                <a:solidFill>
                  <a:srgbClr val="000000"/>
                </a:solidFill>
                <a:latin typeface="Palatino Linotype" pitchFamily="18" charset="0"/>
              </a:endParaRPr>
            </a:p>
          </p:txBody>
        </p:sp>
        <p:sp>
          <p:nvSpPr>
            <p:cNvPr id="13" name="Forme libre 12"/>
            <p:cNvSpPr/>
            <p:nvPr/>
          </p:nvSpPr>
          <p:spPr>
            <a:xfrm>
              <a:off x="1235483" y="1590457"/>
              <a:ext cx="446300" cy="376291"/>
            </a:xfrm>
            <a:custGeom>
              <a:avLst/>
              <a:gdLst>
                <a:gd name="connsiteX0" fmla="*/ 0 w 446359"/>
                <a:gd name="connsiteY0" fmla="*/ 188015 h 376030"/>
                <a:gd name="connsiteX1" fmla="*/ 79389 w 446359"/>
                <a:gd name="connsiteY1" fmla="*/ 44224 h 376030"/>
                <a:gd name="connsiteX2" fmla="*/ 223180 w 446359"/>
                <a:gd name="connsiteY2" fmla="*/ 0 h 376030"/>
                <a:gd name="connsiteX3" fmla="*/ 366971 w 446359"/>
                <a:gd name="connsiteY3" fmla="*/ 44224 h 376030"/>
                <a:gd name="connsiteX4" fmla="*/ 446359 w 446359"/>
                <a:gd name="connsiteY4" fmla="*/ 188016 h 376030"/>
                <a:gd name="connsiteX5" fmla="*/ 366970 w 446359"/>
                <a:gd name="connsiteY5" fmla="*/ 331807 h 376030"/>
                <a:gd name="connsiteX6" fmla="*/ 223179 w 446359"/>
                <a:gd name="connsiteY6" fmla="*/ 376031 h 376030"/>
                <a:gd name="connsiteX7" fmla="*/ 79388 w 446359"/>
                <a:gd name="connsiteY7" fmla="*/ 331807 h 376030"/>
                <a:gd name="connsiteX8" fmla="*/ -1 w 446359"/>
                <a:gd name="connsiteY8" fmla="*/ 188016 h 376030"/>
                <a:gd name="connsiteX9" fmla="*/ 0 w 446359"/>
                <a:gd name="connsiteY9" fmla="*/ 188015 h 37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6359" h="376030">
                  <a:moveTo>
                    <a:pt x="0" y="188015"/>
                  </a:moveTo>
                  <a:cubicBezTo>
                    <a:pt x="0" y="132568"/>
                    <a:pt x="29052" y="79948"/>
                    <a:pt x="79389" y="44224"/>
                  </a:cubicBezTo>
                  <a:cubicBezTo>
                    <a:pt x="119632" y="15663"/>
                    <a:pt x="170560" y="0"/>
                    <a:pt x="223180" y="0"/>
                  </a:cubicBezTo>
                  <a:cubicBezTo>
                    <a:pt x="275800" y="0"/>
                    <a:pt x="326728" y="15663"/>
                    <a:pt x="366971" y="44224"/>
                  </a:cubicBezTo>
                  <a:cubicBezTo>
                    <a:pt x="417308" y="79948"/>
                    <a:pt x="446360" y="132568"/>
                    <a:pt x="446359" y="188016"/>
                  </a:cubicBezTo>
                  <a:cubicBezTo>
                    <a:pt x="446359" y="243463"/>
                    <a:pt x="417307" y="296083"/>
                    <a:pt x="366970" y="331807"/>
                  </a:cubicBezTo>
                  <a:cubicBezTo>
                    <a:pt x="326727" y="360368"/>
                    <a:pt x="275799" y="376031"/>
                    <a:pt x="223179" y="376031"/>
                  </a:cubicBezTo>
                  <a:cubicBezTo>
                    <a:pt x="170559" y="376031"/>
                    <a:pt x="119631" y="360368"/>
                    <a:pt x="79388" y="331807"/>
                  </a:cubicBezTo>
                  <a:cubicBezTo>
                    <a:pt x="29051" y="296083"/>
                    <a:pt x="-1" y="243463"/>
                    <a:pt x="-1" y="188016"/>
                  </a:cubicBezTo>
                  <a:lnTo>
                    <a:pt x="0" y="188015"/>
                  </a:lnTo>
                  <a:close/>
                </a:path>
              </a:pathLst>
            </a:custGeom>
            <a:solidFill>
              <a:srgbClr val="9C5252">
                <a:hueOff val="0"/>
                <a:satOff val="0"/>
                <a:lumOff val="0"/>
                <a:alphaOff val="0"/>
              </a:srgbClr>
            </a:solidFill>
            <a:ln w="28575" cap="flat" cmpd="sng" algn="ctr">
              <a:solidFill>
                <a:sysClr val="window" lastClr="FFFFFF">
                  <a:hueOff val="0"/>
                  <a:satOff val="0"/>
                  <a:lumOff val="0"/>
                  <a:alphaOff val="0"/>
                </a:sysClr>
              </a:solidFill>
              <a:prstDash val="solid"/>
            </a:ln>
            <a:effectLst/>
          </p:spPr>
          <p:txBody>
            <a:bodyPr lIns="65368" tIns="55068" rIns="65368" bIns="55068" spcCol="1270" anchor="ctr"/>
            <a:lstStyle/>
            <a:p>
              <a:pPr algn="ctr" defTabSz="755650" eaLnBrk="1" fontAlgn="auto" hangingPunct="1">
                <a:lnSpc>
                  <a:spcPct val="90000"/>
                </a:lnSpc>
                <a:spcAft>
                  <a:spcPct val="35000"/>
                </a:spcAft>
                <a:defRPr/>
              </a:pPr>
              <a:r>
                <a:rPr lang="fr-FR" sz="1700" b="1" kern="0" dirty="0">
                  <a:solidFill>
                    <a:sysClr val="window" lastClr="FFFFFF"/>
                  </a:solidFill>
                  <a:latin typeface="Palatino Linotype"/>
                </a:rPr>
                <a:t>1</a:t>
              </a:r>
              <a:endParaRPr lang="fr-FR" sz="1700" b="1" dirty="0">
                <a:solidFill>
                  <a:sysClr val="window" lastClr="FFFFFF"/>
                </a:solidFill>
                <a:latin typeface="Palatino Linotype"/>
              </a:endParaRPr>
            </a:p>
          </p:txBody>
        </p:sp>
      </p:grpSp>
      <p:cxnSp>
        <p:nvCxnSpPr>
          <p:cNvPr id="14" name="Connecteur droit avec flèche 13"/>
          <p:cNvCxnSpPr/>
          <p:nvPr/>
        </p:nvCxnSpPr>
        <p:spPr>
          <a:xfrm>
            <a:off x="2290763" y="1773238"/>
            <a:ext cx="1901825" cy="0"/>
          </a:xfrm>
          <a:prstGeom prst="straightConnector1">
            <a:avLst/>
          </a:prstGeom>
          <a:noFill/>
          <a:ln w="50800" cap="flat" cmpd="sng" algn="ctr">
            <a:solidFill>
              <a:srgbClr val="6076B4"/>
            </a:solidFill>
            <a:prstDash val="solid"/>
            <a:tailEnd type="arrow"/>
          </a:ln>
          <a:effectLst>
            <a:outerShdw blurRad="40000" dist="23000" dir="5400000" rotWithShape="0">
              <a:srgbClr val="000000">
                <a:alpha val="35000"/>
              </a:srgbClr>
            </a:outerShdw>
          </a:effectLst>
        </p:spPr>
      </p:cxnSp>
      <p:grpSp>
        <p:nvGrpSpPr>
          <p:cNvPr id="21512" name="Groupe 34"/>
          <p:cNvGrpSpPr>
            <a:grpSpLocks/>
          </p:cNvGrpSpPr>
          <p:nvPr/>
        </p:nvGrpSpPr>
        <p:grpSpPr bwMode="auto">
          <a:xfrm>
            <a:off x="3924300" y="1268413"/>
            <a:ext cx="1535113" cy="1223962"/>
            <a:chOff x="1235483" y="1590457"/>
            <a:chExt cx="1535841" cy="1224137"/>
          </a:xfrm>
        </p:grpSpPr>
        <p:sp>
          <p:nvSpPr>
            <p:cNvPr id="21539" name="Forme libre 35"/>
            <p:cNvSpPr>
              <a:spLocks/>
            </p:cNvSpPr>
            <p:nvPr/>
          </p:nvSpPr>
          <p:spPr bwMode="auto">
            <a:xfrm>
              <a:off x="1503977" y="1783821"/>
              <a:ext cx="1267347" cy="310692"/>
            </a:xfrm>
            <a:custGeom>
              <a:avLst/>
              <a:gdLst>
                <a:gd name="T0" fmla="*/ 0 w 1267347"/>
                <a:gd name="T1" fmla="*/ 0 h 422508"/>
                <a:gd name="T2" fmla="*/ 1267347 w 1267347"/>
                <a:gd name="T3" fmla="*/ 0 h 422508"/>
                <a:gd name="T4" fmla="*/ 1267347 w 1267347"/>
                <a:gd name="T5" fmla="*/ 36124 h 422508"/>
                <a:gd name="T6" fmla="*/ 0 w 1267347"/>
                <a:gd name="T7" fmla="*/ 36124 h 422508"/>
                <a:gd name="T8" fmla="*/ 0 w 1267347"/>
                <a:gd name="T9" fmla="*/ 0 h 422508"/>
                <a:gd name="T10" fmla="*/ 0 60000 65536"/>
                <a:gd name="T11" fmla="*/ 0 60000 65536"/>
                <a:gd name="T12" fmla="*/ 0 60000 65536"/>
                <a:gd name="T13" fmla="*/ 0 60000 65536"/>
                <a:gd name="T14" fmla="*/ 0 60000 65536"/>
                <a:gd name="T15" fmla="*/ 0 w 1267347"/>
                <a:gd name="T16" fmla="*/ 0 h 422508"/>
                <a:gd name="T17" fmla="*/ 1267347 w 1267347"/>
                <a:gd name="T18" fmla="*/ 422508 h 422508"/>
              </a:gdLst>
              <a:ahLst/>
              <a:cxnLst>
                <a:cxn ang="T10">
                  <a:pos x="T0" y="T1"/>
                </a:cxn>
                <a:cxn ang="T11">
                  <a:pos x="T2" y="T3"/>
                </a:cxn>
                <a:cxn ang="T12">
                  <a:pos x="T4" y="T5"/>
                </a:cxn>
                <a:cxn ang="T13">
                  <a:pos x="T6" y="T7"/>
                </a:cxn>
                <a:cxn ang="T14">
                  <a:pos x="T8" y="T9"/>
                </a:cxn>
              </a:cxnLst>
              <a:rect l="T15" t="T16" r="T17" b="T18"/>
              <a:pathLst>
                <a:path w="1267347" h="422508">
                  <a:moveTo>
                    <a:pt x="0" y="0"/>
                  </a:moveTo>
                  <a:lnTo>
                    <a:pt x="1267347" y="0"/>
                  </a:lnTo>
                  <a:lnTo>
                    <a:pt x="1267347" y="422508"/>
                  </a:lnTo>
                  <a:lnTo>
                    <a:pt x="0" y="422508"/>
                  </a:lnTo>
                  <a:lnTo>
                    <a:pt x="0" y="0"/>
                  </a:lnTo>
                  <a:close/>
                </a:path>
              </a:pathLst>
            </a:custGeom>
            <a:solidFill>
              <a:srgbClr val="DED0D0">
                <a:alpha val="90195"/>
              </a:srgbClr>
            </a:solidFill>
            <a:ln w="28575" algn="ctr">
              <a:solidFill>
                <a:srgbClr val="DED0D0">
                  <a:alpha val="90195"/>
                </a:srgbClr>
              </a:solidFill>
              <a:miter lim="800000"/>
              <a:headEnd/>
              <a:tailEnd/>
            </a:ln>
          </p:spPr>
          <p:txBody>
            <a:bodyPr lIns="202776" tIns="92456" rIns="92455" bIns="92456" anchor="ctr"/>
            <a:lstStyle/>
            <a:p>
              <a:pPr algn="r" defTabSz="577850" eaLnBrk="1" hangingPunct="1">
                <a:lnSpc>
                  <a:spcPct val="90000"/>
                </a:lnSpc>
                <a:spcAft>
                  <a:spcPct val="35000"/>
                </a:spcAft>
              </a:pPr>
              <a:r>
                <a:rPr lang="ar-SA" sz="1300" b="1">
                  <a:solidFill>
                    <a:srgbClr val="000000"/>
                  </a:solidFill>
                  <a:latin typeface="Palatino Linotype" pitchFamily="18" charset="0"/>
                </a:rPr>
                <a:t>نهاية السنة</a:t>
              </a:r>
              <a:endParaRPr lang="fr-FR" sz="1300" b="1">
                <a:solidFill>
                  <a:srgbClr val="000000"/>
                </a:solidFill>
                <a:latin typeface="Palatino Linotype" pitchFamily="18" charset="0"/>
              </a:endParaRPr>
            </a:p>
          </p:txBody>
        </p:sp>
        <p:sp>
          <p:nvSpPr>
            <p:cNvPr id="21540" name="Forme libre 36"/>
            <p:cNvSpPr>
              <a:spLocks/>
            </p:cNvSpPr>
            <p:nvPr/>
          </p:nvSpPr>
          <p:spPr bwMode="auto">
            <a:xfrm>
              <a:off x="1503977" y="2094514"/>
              <a:ext cx="1267347" cy="720080"/>
            </a:xfrm>
            <a:custGeom>
              <a:avLst/>
              <a:gdLst>
                <a:gd name="T0" fmla="*/ 0 w 1267347"/>
                <a:gd name="T1" fmla="*/ 0 h 845321"/>
                <a:gd name="T2" fmla="*/ 1267347 w 1267347"/>
                <a:gd name="T3" fmla="*/ 0 h 845321"/>
                <a:gd name="T4" fmla="*/ 1267347 w 1267347"/>
                <a:gd name="T5" fmla="*/ 234366 h 845321"/>
                <a:gd name="T6" fmla="*/ 0 w 1267347"/>
                <a:gd name="T7" fmla="*/ 234366 h 845321"/>
                <a:gd name="T8" fmla="*/ 0 w 1267347"/>
                <a:gd name="T9" fmla="*/ 0 h 845321"/>
                <a:gd name="T10" fmla="*/ 0 60000 65536"/>
                <a:gd name="T11" fmla="*/ 0 60000 65536"/>
                <a:gd name="T12" fmla="*/ 0 60000 65536"/>
                <a:gd name="T13" fmla="*/ 0 60000 65536"/>
                <a:gd name="T14" fmla="*/ 0 60000 65536"/>
                <a:gd name="T15" fmla="*/ 0 w 1267347"/>
                <a:gd name="T16" fmla="*/ 0 h 845321"/>
                <a:gd name="T17" fmla="*/ 1267347 w 1267347"/>
                <a:gd name="T18" fmla="*/ 845321 h 845321"/>
              </a:gdLst>
              <a:ahLst/>
              <a:cxnLst>
                <a:cxn ang="T10">
                  <a:pos x="T0" y="T1"/>
                </a:cxn>
                <a:cxn ang="T11">
                  <a:pos x="T2" y="T3"/>
                </a:cxn>
                <a:cxn ang="T12">
                  <a:pos x="T4" y="T5"/>
                </a:cxn>
                <a:cxn ang="T13">
                  <a:pos x="T6" y="T7"/>
                </a:cxn>
                <a:cxn ang="T14">
                  <a:pos x="T8" y="T9"/>
                </a:cxn>
              </a:cxnLst>
              <a:rect l="T15" t="T16" r="T17" b="T18"/>
              <a:pathLst>
                <a:path w="1267347" h="845321">
                  <a:moveTo>
                    <a:pt x="0" y="0"/>
                  </a:moveTo>
                  <a:lnTo>
                    <a:pt x="1267347" y="0"/>
                  </a:lnTo>
                  <a:lnTo>
                    <a:pt x="1267347" y="845321"/>
                  </a:lnTo>
                  <a:lnTo>
                    <a:pt x="0" y="845321"/>
                  </a:lnTo>
                  <a:lnTo>
                    <a:pt x="0" y="0"/>
                  </a:lnTo>
                  <a:close/>
                </a:path>
              </a:pathLst>
            </a:custGeom>
            <a:solidFill>
              <a:srgbClr val="F5D9CC">
                <a:alpha val="90195"/>
              </a:srgbClr>
            </a:solidFill>
            <a:ln w="28575" algn="ctr">
              <a:solidFill>
                <a:srgbClr val="F5D9CC">
                  <a:alpha val="90195"/>
                </a:srgbClr>
              </a:solidFill>
              <a:miter lim="800000"/>
              <a:headEnd/>
              <a:tailEnd/>
            </a:ln>
          </p:spPr>
          <p:txBody>
            <a:bodyPr lIns="202776" tIns="92456" rIns="92455" bIns="92456" anchor="ctr"/>
            <a:lstStyle/>
            <a:p>
              <a:pPr algn="r" defTabSz="577850" eaLnBrk="1" hangingPunct="1">
                <a:lnSpc>
                  <a:spcPct val="90000"/>
                </a:lnSpc>
                <a:spcAft>
                  <a:spcPct val="35000"/>
                </a:spcAft>
              </a:pPr>
              <a:r>
                <a:rPr lang="ar-SA" sz="1300" b="1">
                  <a:solidFill>
                    <a:srgbClr val="000000"/>
                  </a:solidFill>
                  <a:latin typeface="Palatino Linotype" pitchFamily="18" charset="0"/>
                </a:rPr>
                <a:t>توجيه</a:t>
              </a:r>
              <a:endParaRPr lang="fr-FR" sz="1300" b="1">
                <a:solidFill>
                  <a:srgbClr val="000000"/>
                </a:solidFill>
                <a:latin typeface="Palatino Linotype" pitchFamily="18" charset="0"/>
              </a:endParaRPr>
            </a:p>
          </p:txBody>
        </p:sp>
        <p:sp>
          <p:nvSpPr>
            <p:cNvPr id="21541" name="Forme libre 37"/>
            <p:cNvSpPr>
              <a:spLocks/>
            </p:cNvSpPr>
            <p:nvPr/>
          </p:nvSpPr>
          <p:spPr bwMode="auto">
            <a:xfrm>
              <a:off x="1235483" y="1590457"/>
              <a:ext cx="446359" cy="376030"/>
            </a:xfrm>
            <a:custGeom>
              <a:avLst/>
              <a:gdLst>
                <a:gd name="T0" fmla="*/ 0 w 446359"/>
                <a:gd name="T1" fmla="*/ 188015 h 376030"/>
                <a:gd name="T2" fmla="*/ 79389 w 446359"/>
                <a:gd name="T3" fmla="*/ 44224 h 376030"/>
                <a:gd name="T4" fmla="*/ 223180 w 446359"/>
                <a:gd name="T5" fmla="*/ 0 h 376030"/>
                <a:gd name="T6" fmla="*/ 366971 w 446359"/>
                <a:gd name="T7" fmla="*/ 44224 h 376030"/>
                <a:gd name="T8" fmla="*/ 446359 w 446359"/>
                <a:gd name="T9" fmla="*/ 188016 h 376030"/>
                <a:gd name="T10" fmla="*/ 366970 w 446359"/>
                <a:gd name="T11" fmla="*/ 331807 h 376030"/>
                <a:gd name="T12" fmla="*/ 223179 w 446359"/>
                <a:gd name="T13" fmla="*/ 376031 h 376030"/>
                <a:gd name="T14" fmla="*/ 79388 w 446359"/>
                <a:gd name="T15" fmla="*/ 331807 h 376030"/>
                <a:gd name="T16" fmla="*/ -1 w 446359"/>
                <a:gd name="T17" fmla="*/ 188016 h 376030"/>
                <a:gd name="T18" fmla="*/ 0 w 446359"/>
                <a:gd name="T19" fmla="*/ 188015 h 3760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6359"/>
                <a:gd name="T31" fmla="*/ 0 h 376030"/>
                <a:gd name="T32" fmla="*/ 446359 w 446359"/>
                <a:gd name="T33" fmla="*/ 376030 h 3760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6359" h="376030">
                  <a:moveTo>
                    <a:pt x="0" y="188015"/>
                  </a:moveTo>
                  <a:cubicBezTo>
                    <a:pt x="0" y="132568"/>
                    <a:pt x="29052" y="79948"/>
                    <a:pt x="79389" y="44224"/>
                  </a:cubicBezTo>
                  <a:cubicBezTo>
                    <a:pt x="119632" y="15663"/>
                    <a:pt x="170560" y="0"/>
                    <a:pt x="223180" y="0"/>
                  </a:cubicBezTo>
                  <a:cubicBezTo>
                    <a:pt x="275800" y="0"/>
                    <a:pt x="326728" y="15663"/>
                    <a:pt x="366971" y="44224"/>
                  </a:cubicBezTo>
                  <a:cubicBezTo>
                    <a:pt x="417308" y="79948"/>
                    <a:pt x="446360" y="132568"/>
                    <a:pt x="446359" y="188016"/>
                  </a:cubicBezTo>
                  <a:cubicBezTo>
                    <a:pt x="446359" y="243463"/>
                    <a:pt x="417307" y="296083"/>
                    <a:pt x="366970" y="331807"/>
                  </a:cubicBezTo>
                  <a:cubicBezTo>
                    <a:pt x="326727" y="360368"/>
                    <a:pt x="275799" y="376031"/>
                    <a:pt x="223179" y="376031"/>
                  </a:cubicBezTo>
                  <a:cubicBezTo>
                    <a:pt x="170559" y="376031"/>
                    <a:pt x="119631" y="360368"/>
                    <a:pt x="79388" y="331807"/>
                  </a:cubicBezTo>
                  <a:cubicBezTo>
                    <a:pt x="29051" y="296083"/>
                    <a:pt x="-1" y="243463"/>
                    <a:pt x="-1" y="188016"/>
                  </a:cubicBezTo>
                  <a:lnTo>
                    <a:pt x="0" y="188015"/>
                  </a:lnTo>
                  <a:close/>
                </a:path>
              </a:pathLst>
            </a:custGeom>
            <a:solidFill>
              <a:srgbClr val="9C5252"/>
            </a:solidFill>
            <a:ln w="28575" algn="ctr">
              <a:solidFill>
                <a:srgbClr val="FFFFFF"/>
              </a:solidFill>
              <a:miter lim="800000"/>
              <a:headEnd/>
              <a:tailEnd/>
            </a:ln>
          </p:spPr>
          <p:txBody>
            <a:bodyPr lIns="65368" tIns="55068" rIns="65368" bIns="55068" anchor="ctr"/>
            <a:lstStyle/>
            <a:p>
              <a:pPr algn="ctr" defTabSz="755650" eaLnBrk="1" hangingPunct="1">
                <a:lnSpc>
                  <a:spcPct val="90000"/>
                </a:lnSpc>
                <a:spcAft>
                  <a:spcPct val="35000"/>
                </a:spcAft>
              </a:pPr>
              <a:r>
                <a:rPr lang="fr-FR" sz="1700" b="1">
                  <a:solidFill>
                    <a:srgbClr val="FFFFFF"/>
                  </a:solidFill>
                  <a:latin typeface="Palatino Linotype" pitchFamily="18" charset="0"/>
                </a:rPr>
                <a:t>2</a:t>
              </a:r>
            </a:p>
          </p:txBody>
        </p:sp>
      </p:grpSp>
      <p:grpSp>
        <p:nvGrpSpPr>
          <p:cNvPr id="21513" name="Groupe 38"/>
          <p:cNvGrpSpPr>
            <a:grpSpLocks/>
          </p:cNvGrpSpPr>
          <p:nvPr/>
        </p:nvGrpSpPr>
        <p:grpSpPr bwMode="auto">
          <a:xfrm>
            <a:off x="7092950" y="1268413"/>
            <a:ext cx="1535113" cy="1223962"/>
            <a:chOff x="1235483" y="1590457"/>
            <a:chExt cx="1535841" cy="1224137"/>
          </a:xfrm>
        </p:grpSpPr>
        <p:sp>
          <p:nvSpPr>
            <p:cNvPr id="21536" name="Forme libre 39"/>
            <p:cNvSpPr>
              <a:spLocks/>
            </p:cNvSpPr>
            <p:nvPr/>
          </p:nvSpPr>
          <p:spPr bwMode="auto">
            <a:xfrm>
              <a:off x="1503977" y="1783821"/>
              <a:ext cx="1267347" cy="310692"/>
            </a:xfrm>
            <a:custGeom>
              <a:avLst/>
              <a:gdLst>
                <a:gd name="T0" fmla="*/ 0 w 1267347"/>
                <a:gd name="T1" fmla="*/ 0 h 422508"/>
                <a:gd name="T2" fmla="*/ 1267347 w 1267347"/>
                <a:gd name="T3" fmla="*/ 0 h 422508"/>
                <a:gd name="T4" fmla="*/ 1267347 w 1267347"/>
                <a:gd name="T5" fmla="*/ 36124 h 422508"/>
                <a:gd name="T6" fmla="*/ 0 w 1267347"/>
                <a:gd name="T7" fmla="*/ 36124 h 422508"/>
                <a:gd name="T8" fmla="*/ 0 w 1267347"/>
                <a:gd name="T9" fmla="*/ 0 h 4225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7347" h="422508">
                  <a:moveTo>
                    <a:pt x="0" y="0"/>
                  </a:moveTo>
                  <a:lnTo>
                    <a:pt x="1267347" y="0"/>
                  </a:lnTo>
                  <a:lnTo>
                    <a:pt x="1267347" y="422508"/>
                  </a:lnTo>
                  <a:lnTo>
                    <a:pt x="0" y="422508"/>
                  </a:lnTo>
                  <a:lnTo>
                    <a:pt x="0" y="0"/>
                  </a:lnTo>
                  <a:close/>
                </a:path>
              </a:pathLst>
            </a:custGeom>
            <a:solidFill>
              <a:srgbClr val="DED0D0">
                <a:alpha val="90195"/>
              </a:srgbClr>
            </a:solidFill>
            <a:ln w="28575" cap="flat" cmpd="sng" algn="ctr">
              <a:solidFill>
                <a:srgbClr val="DED0D0">
                  <a:alpha val="90195"/>
                </a:srgbClr>
              </a:solidFill>
              <a:prstDash val="solid"/>
              <a:round/>
              <a:headEnd/>
              <a:tailEnd/>
            </a:ln>
          </p:spPr>
          <p:txBody>
            <a:bodyPr lIns="202776" tIns="92456" rIns="92455" bIns="92456" anchor="ctr"/>
            <a:lstStyle/>
            <a:p>
              <a:endParaRPr lang="fr-FR" b="1"/>
            </a:p>
          </p:txBody>
        </p:sp>
        <p:sp>
          <p:nvSpPr>
            <p:cNvPr id="21537" name="Forme libre 40"/>
            <p:cNvSpPr>
              <a:spLocks/>
            </p:cNvSpPr>
            <p:nvPr/>
          </p:nvSpPr>
          <p:spPr bwMode="auto">
            <a:xfrm>
              <a:off x="1503977" y="2094514"/>
              <a:ext cx="1267347" cy="720080"/>
            </a:xfrm>
            <a:custGeom>
              <a:avLst/>
              <a:gdLst>
                <a:gd name="T0" fmla="*/ 0 w 1267347"/>
                <a:gd name="T1" fmla="*/ 0 h 845321"/>
                <a:gd name="T2" fmla="*/ 1267347 w 1267347"/>
                <a:gd name="T3" fmla="*/ 0 h 845321"/>
                <a:gd name="T4" fmla="*/ 1267347 w 1267347"/>
                <a:gd name="T5" fmla="*/ 234366 h 845321"/>
                <a:gd name="T6" fmla="*/ 0 w 1267347"/>
                <a:gd name="T7" fmla="*/ 234366 h 845321"/>
                <a:gd name="T8" fmla="*/ 0 w 1267347"/>
                <a:gd name="T9" fmla="*/ 0 h 845321"/>
                <a:gd name="T10" fmla="*/ 0 60000 65536"/>
                <a:gd name="T11" fmla="*/ 0 60000 65536"/>
                <a:gd name="T12" fmla="*/ 0 60000 65536"/>
                <a:gd name="T13" fmla="*/ 0 60000 65536"/>
                <a:gd name="T14" fmla="*/ 0 60000 65536"/>
                <a:gd name="T15" fmla="*/ 0 w 1267347"/>
                <a:gd name="T16" fmla="*/ 0 h 845321"/>
                <a:gd name="T17" fmla="*/ 1267347 w 1267347"/>
                <a:gd name="T18" fmla="*/ 845321 h 845321"/>
              </a:gdLst>
              <a:ahLst/>
              <a:cxnLst>
                <a:cxn ang="T10">
                  <a:pos x="T0" y="T1"/>
                </a:cxn>
                <a:cxn ang="T11">
                  <a:pos x="T2" y="T3"/>
                </a:cxn>
                <a:cxn ang="T12">
                  <a:pos x="T4" y="T5"/>
                </a:cxn>
                <a:cxn ang="T13">
                  <a:pos x="T6" y="T7"/>
                </a:cxn>
                <a:cxn ang="T14">
                  <a:pos x="T8" y="T9"/>
                </a:cxn>
              </a:cxnLst>
              <a:rect l="T15" t="T16" r="T17" b="T18"/>
              <a:pathLst>
                <a:path w="1267347" h="845321">
                  <a:moveTo>
                    <a:pt x="0" y="0"/>
                  </a:moveTo>
                  <a:lnTo>
                    <a:pt x="1267347" y="0"/>
                  </a:lnTo>
                  <a:lnTo>
                    <a:pt x="1267347" y="845321"/>
                  </a:lnTo>
                  <a:lnTo>
                    <a:pt x="0" y="845321"/>
                  </a:lnTo>
                  <a:lnTo>
                    <a:pt x="0" y="0"/>
                  </a:lnTo>
                  <a:close/>
                </a:path>
              </a:pathLst>
            </a:custGeom>
            <a:solidFill>
              <a:srgbClr val="F5D9CC">
                <a:alpha val="90195"/>
              </a:srgbClr>
            </a:solidFill>
            <a:ln w="28575" algn="ctr">
              <a:solidFill>
                <a:srgbClr val="F5D9CC">
                  <a:alpha val="90195"/>
                </a:srgbClr>
              </a:solidFill>
              <a:miter lim="800000"/>
              <a:headEnd/>
              <a:tailEnd/>
            </a:ln>
          </p:spPr>
          <p:txBody>
            <a:bodyPr lIns="202776" tIns="92456" rIns="92455" bIns="92456" anchor="ctr"/>
            <a:lstStyle/>
            <a:p>
              <a:pPr algn="r" defTabSz="577850" eaLnBrk="1" hangingPunct="1">
                <a:lnSpc>
                  <a:spcPct val="90000"/>
                </a:lnSpc>
                <a:spcAft>
                  <a:spcPct val="35000"/>
                </a:spcAft>
              </a:pPr>
              <a:r>
                <a:rPr lang="ar-SA" sz="1300" b="1">
                  <a:solidFill>
                    <a:srgbClr val="000000"/>
                  </a:solidFill>
                  <a:latin typeface="Palatino Linotype" pitchFamily="18" charset="0"/>
                </a:rPr>
                <a:t>انتقال وتسجيل التلاميذ</a:t>
              </a:r>
              <a:endParaRPr lang="fr-FR" sz="1300" b="1">
                <a:solidFill>
                  <a:srgbClr val="000000"/>
                </a:solidFill>
                <a:latin typeface="Palatino Linotype" pitchFamily="18" charset="0"/>
              </a:endParaRPr>
            </a:p>
          </p:txBody>
        </p:sp>
        <p:sp>
          <p:nvSpPr>
            <p:cNvPr id="22" name="Forme libre 21"/>
            <p:cNvSpPr/>
            <p:nvPr/>
          </p:nvSpPr>
          <p:spPr>
            <a:xfrm>
              <a:off x="1235483" y="1590457"/>
              <a:ext cx="446300" cy="376291"/>
            </a:xfrm>
            <a:custGeom>
              <a:avLst/>
              <a:gdLst>
                <a:gd name="connsiteX0" fmla="*/ 0 w 446359"/>
                <a:gd name="connsiteY0" fmla="*/ 188015 h 376030"/>
                <a:gd name="connsiteX1" fmla="*/ 79389 w 446359"/>
                <a:gd name="connsiteY1" fmla="*/ 44224 h 376030"/>
                <a:gd name="connsiteX2" fmla="*/ 223180 w 446359"/>
                <a:gd name="connsiteY2" fmla="*/ 0 h 376030"/>
                <a:gd name="connsiteX3" fmla="*/ 366971 w 446359"/>
                <a:gd name="connsiteY3" fmla="*/ 44224 h 376030"/>
                <a:gd name="connsiteX4" fmla="*/ 446359 w 446359"/>
                <a:gd name="connsiteY4" fmla="*/ 188016 h 376030"/>
                <a:gd name="connsiteX5" fmla="*/ 366970 w 446359"/>
                <a:gd name="connsiteY5" fmla="*/ 331807 h 376030"/>
                <a:gd name="connsiteX6" fmla="*/ 223179 w 446359"/>
                <a:gd name="connsiteY6" fmla="*/ 376031 h 376030"/>
                <a:gd name="connsiteX7" fmla="*/ 79388 w 446359"/>
                <a:gd name="connsiteY7" fmla="*/ 331807 h 376030"/>
                <a:gd name="connsiteX8" fmla="*/ -1 w 446359"/>
                <a:gd name="connsiteY8" fmla="*/ 188016 h 376030"/>
                <a:gd name="connsiteX9" fmla="*/ 0 w 446359"/>
                <a:gd name="connsiteY9" fmla="*/ 188015 h 37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6359" h="376030">
                  <a:moveTo>
                    <a:pt x="0" y="188015"/>
                  </a:moveTo>
                  <a:cubicBezTo>
                    <a:pt x="0" y="132568"/>
                    <a:pt x="29052" y="79948"/>
                    <a:pt x="79389" y="44224"/>
                  </a:cubicBezTo>
                  <a:cubicBezTo>
                    <a:pt x="119632" y="15663"/>
                    <a:pt x="170560" y="0"/>
                    <a:pt x="223180" y="0"/>
                  </a:cubicBezTo>
                  <a:cubicBezTo>
                    <a:pt x="275800" y="0"/>
                    <a:pt x="326728" y="15663"/>
                    <a:pt x="366971" y="44224"/>
                  </a:cubicBezTo>
                  <a:cubicBezTo>
                    <a:pt x="417308" y="79948"/>
                    <a:pt x="446360" y="132568"/>
                    <a:pt x="446359" y="188016"/>
                  </a:cubicBezTo>
                  <a:cubicBezTo>
                    <a:pt x="446359" y="243463"/>
                    <a:pt x="417307" y="296083"/>
                    <a:pt x="366970" y="331807"/>
                  </a:cubicBezTo>
                  <a:cubicBezTo>
                    <a:pt x="326727" y="360368"/>
                    <a:pt x="275799" y="376031"/>
                    <a:pt x="223179" y="376031"/>
                  </a:cubicBezTo>
                  <a:cubicBezTo>
                    <a:pt x="170559" y="376031"/>
                    <a:pt x="119631" y="360368"/>
                    <a:pt x="79388" y="331807"/>
                  </a:cubicBezTo>
                  <a:cubicBezTo>
                    <a:pt x="29051" y="296083"/>
                    <a:pt x="-1" y="243463"/>
                    <a:pt x="-1" y="188016"/>
                  </a:cubicBezTo>
                  <a:lnTo>
                    <a:pt x="0" y="188015"/>
                  </a:lnTo>
                  <a:close/>
                </a:path>
              </a:pathLst>
            </a:custGeom>
            <a:solidFill>
              <a:srgbClr val="9C5252">
                <a:hueOff val="0"/>
                <a:satOff val="0"/>
                <a:lumOff val="0"/>
                <a:alphaOff val="0"/>
              </a:srgbClr>
            </a:solidFill>
            <a:ln w="28575" cap="flat" cmpd="sng" algn="ctr">
              <a:solidFill>
                <a:sysClr val="window" lastClr="FFFFFF">
                  <a:hueOff val="0"/>
                  <a:satOff val="0"/>
                  <a:lumOff val="0"/>
                  <a:alphaOff val="0"/>
                </a:sysClr>
              </a:solidFill>
              <a:prstDash val="solid"/>
            </a:ln>
            <a:effectLst/>
          </p:spPr>
          <p:txBody>
            <a:bodyPr lIns="65368" tIns="55068" rIns="65368" bIns="55068" spcCol="1270" anchor="ctr"/>
            <a:lstStyle/>
            <a:p>
              <a:pPr algn="ctr" defTabSz="755650" eaLnBrk="1" fontAlgn="auto" hangingPunct="1">
                <a:lnSpc>
                  <a:spcPct val="90000"/>
                </a:lnSpc>
                <a:spcAft>
                  <a:spcPct val="35000"/>
                </a:spcAft>
                <a:defRPr/>
              </a:pPr>
              <a:r>
                <a:rPr lang="fr-FR" sz="1700" b="1" kern="0" dirty="0">
                  <a:solidFill>
                    <a:sysClr val="window" lastClr="FFFFFF"/>
                  </a:solidFill>
                  <a:latin typeface="Palatino Linotype"/>
                </a:rPr>
                <a:t>3</a:t>
              </a:r>
              <a:endParaRPr lang="fr-FR" sz="1700" b="1" dirty="0">
                <a:solidFill>
                  <a:sysClr val="window" lastClr="FFFFFF"/>
                </a:solidFill>
                <a:latin typeface="Palatino Linotype"/>
              </a:endParaRPr>
            </a:p>
          </p:txBody>
        </p:sp>
      </p:grpSp>
      <p:cxnSp>
        <p:nvCxnSpPr>
          <p:cNvPr id="23" name="Connecteur droit avec flèche 22"/>
          <p:cNvCxnSpPr/>
          <p:nvPr/>
        </p:nvCxnSpPr>
        <p:spPr>
          <a:xfrm>
            <a:off x="5459413" y="1773238"/>
            <a:ext cx="1901825" cy="0"/>
          </a:xfrm>
          <a:prstGeom prst="straightConnector1">
            <a:avLst/>
          </a:prstGeom>
          <a:noFill/>
          <a:ln w="50800" cap="flat" cmpd="sng" algn="ctr">
            <a:solidFill>
              <a:srgbClr val="6076B4"/>
            </a:solidFill>
            <a:prstDash val="solid"/>
            <a:tailEnd type="arrow"/>
          </a:ln>
          <a:effectLst>
            <a:outerShdw blurRad="40000" dist="23000" dir="5400000" rotWithShape="0">
              <a:srgbClr val="000000">
                <a:alpha val="35000"/>
              </a:srgbClr>
            </a:outerShdw>
          </a:effectLst>
        </p:spPr>
      </p:cxnSp>
      <p:cxnSp>
        <p:nvCxnSpPr>
          <p:cNvPr id="24" name="Connecteur droit avec flèche 23"/>
          <p:cNvCxnSpPr/>
          <p:nvPr/>
        </p:nvCxnSpPr>
        <p:spPr>
          <a:xfrm flipH="1">
            <a:off x="4324350" y="1916113"/>
            <a:ext cx="2925763" cy="1341437"/>
          </a:xfrm>
          <a:prstGeom prst="straightConnector1">
            <a:avLst/>
          </a:prstGeom>
          <a:noFill/>
          <a:ln w="50800" cap="flat" cmpd="sng" algn="ctr">
            <a:solidFill>
              <a:srgbClr val="6076B4"/>
            </a:solidFill>
            <a:prstDash val="solid"/>
            <a:tailEnd type="arrow"/>
          </a:ln>
          <a:effectLst>
            <a:outerShdw blurRad="40000" dist="23000" dir="5400000" rotWithShape="0">
              <a:srgbClr val="000000">
                <a:alpha val="35000"/>
              </a:srgbClr>
            </a:outerShdw>
          </a:effectLst>
        </p:spPr>
      </p:cxnSp>
      <p:cxnSp>
        <p:nvCxnSpPr>
          <p:cNvPr id="25" name="Connecteur droit avec flèche 24"/>
          <p:cNvCxnSpPr/>
          <p:nvPr/>
        </p:nvCxnSpPr>
        <p:spPr>
          <a:xfrm>
            <a:off x="2290763" y="2838450"/>
            <a:ext cx="1536700" cy="490538"/>
          </a:xfrm>
          <a:prstGeom prst="straightConnector1">
            <a:avLst/>
          </a:prstGeom>
          <a:noFill/>
          <a:ln w="50800" cap="flat" cmpd="sng" algn="ctr">
            <a:solidFill>
              <a:srgbClr val="6076B4"/>
            </a:solidFill>
            <a:prstDash val="solid"/>
            <a:tailEnd type="arrow"/>
          </a:ln>
          <a:effectLst>
            <a:outerShdw blurRad="40000" dist="23000" dir="5400000" rotWithShape="0">
              <a:srgbClr val="000000">
                <a:alpha val="35000"/>
              </a:srgbClr>
            </a:outerShdw>
          </a:effectLst>
        </p:spPr>
      </p:cxnSp>
      <p:grpSp>
        <p:nvGrpSpPr>
          <p:cNvPr id="21517" name="Groupe 46"/>
          <p:cNvGrpSpPr>
            <a:grpSpLocks/>
          </p:cNvGrpSpPr>
          <p:nvPr/>
        </p:nvGrpSpPr>
        <p:grpSpPr bwMode="auto">
          <a:xfrm>
            <a:off x="7019925" y="3141663"/>
            <a:ext cx="1800225" cy="1223962"/>
            <a:chOff x="1235483" y="1590457"/>
            <a:chExt cx="1745274" cy="1224137"/>
          </a:xfrm>
        </p:grpSpPr>
        <p:sp>
          <p:nvSpPr>
            <p:cNvPr id="21533" name="Forme libre 47"/>
            <p:cNvSpPr>
              <a:spLocks/>
            </p:cNvSpPr>
            <p:nvPr/>
          </p:nvSpPr>
          <p:spPr bwMode="auto">
            <a:xfrm>
              <a:off x="1503977" y="1806481"/>
              <a:ext cx="1476780" cy="288032"/>
            </a:xfrm>
            <a:custGeom>
              <a:avLst/>
              <a:gdLst>
                <a:gd name="T0" fmla="*/ 0 w 1267347"/>
                <a:gd name="T1" fmla="*/ 0 h 422508"/>
                <a:gd name="T2" fmla="*/ 4307818 w 1267347"/>
                <a:gd name="T3" fmla="*/ 0 h 422508"/>
                <a:gd name="T4" fmla="*/ 4307818 w 1267347"/>
                <a:gd name="T5" fmla="*/ 19710 h 422508"/>
                <a:gd name="T6" fmla="*/ 0 w 1267347"/>
                <a:gd name="T7" fmla="*/ 19710 h 422508"/>
                <a:gd name="T8" fmla="*/ 0 w 1267347"/>
                <a:gd name="T9" fmla="*/ 0 h 422508"/>
                <a:gd name="T10" fmla="*/ 0 60000 65536"/>
                <a:gd name="T11" fmla="*/ 0 60000 65536"/>
                <a:gd name="T12" fmla="*/ 0 60000 65536"/>
                <a:gd name="T13" fmla="*/ 0 60000 65536"/>
                <a:gd name="T14" fmla="*/ 0 60000 65536"/>
                <a:gd name="T15" fmla="*/ 0 w 1267347"/>
                <a:gd name="T16" fmla="*/ 0 h 422508"/>
                <a:gd name="T17" fmla="*/ 1267347 w 1267347"/>
                <a:gd name="T18" fmla="*/ 422508 h 422508"/>
              </a:gdLst>
              <a:ahLst/>
              <a:cxnLst>
                <a:cxn ang="T10">
                  <a:pos x="T0" y="T1"/>
                </a:cxn>
                <a:cxn ang="T11">
                  <a:pos x="T2" y="T3"/>
                </a:cxn>
                <a:cxn ang="T12">
                  <a:pos x="T4" y="T5"/>
                </a:cxn>
                <a:cxn ang="T13">
                  <a:pos x="T6" y="T7"/>
                </a:cxn>
                <a:cxn ang="T14">
                  <a:pos x="T8" y="T9"/>
                </a:cxn>
              </a:cxnLst>
              <a:rect l="T15" t="T16" r="T17" b="T18"/>
              <a:pathLst>
                <a:path w="1267347" h="422508">
                  <a:moveTo>
                    <a:pt x="0" y="0"/>
                  </a:moveTo>
                  <a:lnTo>
                    <a:pt x="1267347" y="0"/>
                  </a:lnTo>
                  <a:lnTo>
                    <a:pt x="1267347" y="422508"/>
                  </a:lnTo>
                  <a:lnTo>
                    <a:pt x="0" y="422508"/>
                  </a:lnTo>
                  <a:lnTo>
                    <a:pt x="0" y="0"/>
                  </a:lnTo>
                  <a:close/>
                </a:path>
              </a:pathLst>
            </a:custGeom>
            <a:solidFill>
              <a:srgbClr val="DED0D0">
                <a:alpha val="90195"/>
              </a:srgbClr>
            </a:solidFill>
            <a:ln w="28575" algn="ctr">
              <a:solidFill>
                <a:srgbClr val="DED0D0">
                  <a:alpha val="90195"/>
                </a:srgbClr>
              </a:solidFill>
              <a:miter lim="800000"/>
              <a:headEnd/>
              <a:tailEnd/>
            </a:ln>
          </p:spPr>
          <p:txBody>
            <a:bodyPr lIns="202776" tIns="92456" rIns="92455" bIns="92456" anchor="ctr"/>
            <a:lstStyle/>
            <a:p>
              <a:pPr defTabSz="577850" eaLnBrk="1" hangingPunct="1">
                <a:lnSpc>
                  <a:spcPct val="90000"/>
                </a:lnSpc>
                <a:spcAft>
                  <a:spcPct val="35000"/>
                </a:spcAft>
              </a:pPr>
              <a:r>
                <a:rPr lang="ar-SA" sz="1300" b="1">
                  <a:solidFill>
                    <a:srgbClr val="000000"/>
                  </a:solidFill>
                  <a:latin typeface="Palatino Linotype" pitchFamily="18" charset="0"/>
                </a:rPr>
                <a:t>الدخول المدرسي</a:t>
              </a:r>
              <a:endParaRPr lang="fr-FR" sz="1300" b="1">
                <a:solidFill>
                  <a:srgbClr val="000000"/>
                </a:solidFill>
                <a:latin typeface="Palatino Linotype" pitchFamily="18" charset="0"/>
              </a:endParaRPr>
            </a:p>
          </p:txBody>
        </p:sp>
        <p:sp>
          <p:nvSpPr>
            <p:cNvPr id="21534" name="Forme libre 48"/>
            <p:cNvSpPr>
              <a:spLocks/>
            </p:cNvSpPr>
            <p:nvPr/>
          </p:nvSpPr>
          <p:spPr bwMode="auto">
            <a:xfrm>
              <a:off x="1503977" y="2094514"/>
              <a:ext cx="1476780" cy="720080"/>
            </a:xfrm>
            <a:custGeom>
              <a:avLst/>
              <a:gdLst>
                <a:gd name="T0" fmla="*/ 0 w 1267347"/>
                <a:gd name="T1" fmla="*/ 0 h 845321"/>
                <a:gd name="T2" fmla="*/ 4307818 w 1267347"/>
                <a:gd name="T3" fmla="*/ 0 h 845321"/>
                <a:gd name="T4" fmla="*/ 4307818 w 1267347"/>
                <a:gd name="T5" fmla="*/ 234366 h 845321"/>
                <a:gd name="T6" fmla="*/ 0 w 1267347"/>
                <a:gd name="T7" fmla="*/ 234366 h 845321"/>
                <a:gd name="T8" fmla="*/ 0 w 1267347"/>
                <a:gd name="T9" fmla="*/ 0 h 845321"/>
                <a:gd name="T10" fmla="*/ 0 60000 65536"/>
                <a:gd name="T11" fmla="*/ 0 60000 65536"/>
                <a:gd name="T12" fmla="*/ 0 60000 65536"/>
                <a:gd name="T13" fmla="*/ 0 60000 65536"/>
                <a:gd name="T14" fmla="*/ 0 60000 65536"/>
                <a:gd name="T15" fmla="*/ 0 w 1267347"/>
                <a:gd name="T16" fmla="*/ 0 h 845321"/>
                <a:gd name="T17" fmla="*/ 1267347 w 1267347"/>
                <a:gd name="T18" fmla="*/ 845321 h 845321"/>
              </a:gdLst>
              <a:ahLst/>
              <a:cxnLst>
                <a:cxn ang="T10">
                  <a:pos x="T0" y="T1"/>
                </a:cxn>
                <a:cxn ang="T11">
                  <a:pos x="T2" y="T3"/>
                </a:cxn>
                <a:cxn ang="T12">
                  <a:pos x="T4" y="T5"/>
                </a:cxn>
                <a:cxn ang="T13">
                  <a:pos x="T6" y="T7"/>
                </a:cxn>
                <a:cxn ang="T14">
                  <a:pos x="T8" y="T9"/>
                </a:cxn>
              </a:cxnLst>
              <a:rect l="T15" t="T16" r="T17" b="T18"/>
              <a:pathLst>
                <a:path w="1267347" h="845321">
                  <a:moveTo>
                    <a:pt x="0" y="0"/>
                  </a:moveTo>
                  <a:lnTo>
                    <a:pt x="1267347" y="0"/>
                  </a:lnTo>
                  <a:lnTo>
                    <a:pt x="1267347" y="845321"/>
                  </a:lnTo>
                  <a:lnTo>
                    <a:pt x="0" y="845321"/>
                  </a:lnTo>
                  <a:lnTo>
                    <a:pt x="0" y="0"/>
                  </a:lnTo>
                  <a:close/>
                </a:path>
              </a:pathLst>
            </a:custGeom>
            <a:solidFill>
              <a:srgbClr val="F5D9CC">
                <a:alpha val="90195"/>
              </a:srgbClr>
            </a:solidFill>
            <a:ln w="28575" algn="ctr">
              <a:solidFill>
                <a:srgbClr val="F5D9CC">
                  <a:alpha val="90195"/>
                </a:srgbClr>
              </a:solidFill>
              <a:miter lim="800000"/>
              <a:headEnd/>
              <a:tailEnd/>
            </a:ln>
          </p:spPr>
          <p:txBody>
            <a:bodyPr lIns="202776" tIns="92456" rIns="92455" bIns="92456" anchor="ctr"/>
            <a:lstStyle/>
            <a:p>
              <a:pPr algn="r" defTabSz="577850" eaLnBrk="1" hangingPunct="1">
                <a:lnSpc>
                  <a:spcPct val="90000"/>
                </a:lnSpc>
                <a:spcAft>
                  <a:spcPct val="35000"/>
                </a:spcAft>
              </a:pPr>
              <a:r>
                <a:rPr lang="ar-SA" sz="1300" b="1">
                  <a:solidFill>
                    <a:srgbClr val="000000"/>
                  </a:solidFill>
                  <a:latin typeface="Palatino Linotype" pitchFamily="18" charset="0"/>
                </a:rPr>
                <a:t>التسجيل وإعادة التسجيل</a:t>
              </a:r>
              <a:endParaRPr lang="fr-FR" sz="1300" b="1">
                <a:solidFill>
                  <a:srgbClr val="000000"/>
                </a:solidFill>
                <a:latin typeface="Palatino Linotype" pitchFamily="18" charset="0"/>
              </a:endParaRPr>
            </a:p>
          </p:txBody>
        </p:sp>
        <p:sp>
          <p:nvSpPr>
            <p:cNvPr id="31" name="Forme libre 30"/>
            <p:cNvSpPr/>
            <p:nvPr/>
          </p:nvSpPr>
          <p:spPr>
            <a:xfrm>
              <a:off x="1235483" y="1590457"/>
              <a:ext cx="446322" cy="376291"/>
            </a:xfrm>
            <a:custGeom>
              <a:avLst/>
              <a:gdLst>
                <a:gd name="connsiteX0" fmla="*/ 0 w 446359"/>
                <a:gd name="connsiteY0" fmla="*/ 188015 h 376030"/>
                <a:gd name="connsiteX1" fmla="*/ 79389 w 446359"/>
                <a:gd name="connsiteY1" fmla="*/ 44224 h 376030"/>
                <a:gd name="connsiteX2" fmla="*/ 223180 w 446359"/>
                <a:gd name="connsiteY2" fmla="*/ 0 h 376030"/>
                <a:gd name="connsiteX3" fmla="*/ 366971 w 446359"/>
                <a:gd name="connsiteY3" fmla="*/ 44224 h 376030"/>
                <a:gd name="connsiteX4" fmla="*/ 446359 w 446359"/>
                <a:gd name="connsiteY4" fmla="*/ 188016 h 376030"/>
                <a:gd name="connsiteX5" fmla="*/ 366970 w 446359"/>
                <a:gd name="connsiteY5" fmla="*/ 331807 h 376030"/>
                <a:gd name="connsiteX6" fmla="*/ 223179 w 446359"/>
                <a:gd name="connsiteY6" fmla="*/ 376031 h 376030"/>
                <a:gd name="connsiteX7" fmla="*/ 79388 w 446359"/>
                <a:gd name="connsiteY7" fmla="*/ 331807 h 376030"/>
                <a:gd name="connsiteX8" fmla="*/ -1 w 446359"/>
                <a:gd name="connsiteY8" fmla="*/ 188016 h 376030"/>
                <a:gd name="connsiteX9" fmla="*/ 0 w 446359"/>
                <a:gd name="connsiteY9" fmla="*/ 188015 h 37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6359" h="376030">
                  <a:moveTo>
                    <a:pt x="0" y="188015"/>
                  </a:moveTo>
                  <a:cubicBezTo>
                    <a:pt x="0" y="132568"/>
                    <a:pt x="29052" y="79948"/>
                    <a:pt x="79389" y="44224"/>
                  </a:cubicBezTo>
                  <a:cubicBezTo>
                    <a:pt x="119632" y="15663"/>
                    <a:pt x="170560" y="0"/>
                    <a:pt x="223180" y="0"/>
                  </a:cubicBezTo>
                  <a:cubicBezTo>
                    <a:pt x="275800" y="0"/>
                    <a:pt x="326728" y="15663"/>
                    <a:pt x="366971" y="44224"/>
                  </a:cubicBezTo>
                  <a:cubicBezTo>
                    <a:pt x="417308" y="79948"/>
                    <a:pt x="446360" y="132568"/>
                    <a:pt x="446359" y="188016"/>
                  </a:cubicBezTo>
                  <a:cubicBezTo>
                    <a:pt x="446359" y="243463"/>
                    <a:pt x="417307" y="296083"/>
                    <a:pt x="366970" y="331807"/>
                  </a:cubicBezTo>
                  <a:cubicBezTo>
                    <a:pt x="326727" y="360368"/>
                    <a:pt x="275799" y="376031"/>
                    <a:pt x="223179" y="376031"/>
                  </a:cubicBezTo>
                  <a:cubicBezTo>
                    <a:pt x="170559" y="376031"/>
                    <a:pt x="119631" y="360368"/>
                    <a:pt x="79388" y="331807"/>
                  </a:cubicBezTo>
                  <a:cubicBezTo>
                    <a:pt x="29051" y="296083"/>
                    <a:pt x="-1" y="243463"/>
                    <a:pt x="-1" y="188016"/>
                  </a:cubicBezTo>
                  <a:lnTo>
                    <a:pt x="0" y="188015"/>
                  </a:lnTo>
                  <a:close/>
                </a:path>
              </a:pathLst>
            </a:custGeom>
            <a:solidFill>
              <a:srgbClr val="9C5252">
                <a:hueOff val="0"/>
                <a:satOff val="0"/>
                <a:lumOff val="0"/>
                <a:alphaOff val="0"/>
              </a:srgbClr>
            </a:solidFill>
            <a:ln w="28575" cap="flat" cmpd="sng" algn="ctr">
              <a:solidFill>
                <a:sysClr val="window" lastClr="FFFFFF">
                  <a:hueOff val="0"/>
                  <a:satOff val="0"/>
                  <a:lumOff val="0"/>
                  <a:alphaOff val="0"/>
                </a:sysClr>
              </a:solidFill>
              <a:prstDash val="solid"/>
            </a:ln>
            <a:effectLst/>
          </p:spPr>
          <p:txBody>
            <a:bodyPr lIns="65368" tIns="55068" rIns="65368" bIns="55068" spcCol="1270" anchor="ctr"/>
            <a:lstStyle/>
            <a:p>
              <a:pPr algn="ctr" defTabSz="755650" eaLnBrk="1" fontAlgn="auto" hangingPunct="1">
                <a:lnSpc>
                  <a:spcPct val="90000"/>
                </a:lnSpc>
                <a:spcAft>
                  <a:spcPct val="35000"/>
                </a:spcAft>
                <a:defRPr/>
              </a:pPr>
              <a:r>
                <a:rPr lang="fr-FR" sz="1700" b="1" kern="0" dirty="0">
                  <a:solidFill>
                    <a:sysClr val="window" lastClr="FFFFFF"/>
                  </a:solidFill>
                  <a:latin typeface="Palatino Linotype"/>
                </a:rPr>
                <a:t>5</a:t>
              </a:r>
              <a:endParaRPr lang="fr-FR" sz="1700" b="1" dirty="0">
                <a:solidFill>
                  <a:sysClr val="window" lastClr="FFFFFF"/>
                </a:solidFill>
                <a:latin typeface="Palatino Linotype"/>
              </a:endParaRPr>
            </a:p>
          </p:txBody>
        </p:sp>
      </p:grpSp>
      <p:grpSp>
        <p:nvGrpSpPr>
          <p:cNvPr id="21518" name="Groupe 31"/>
          <p:cNvGrpSpPr>
            <a:grpSpLocks/>
          </p:cNvGrpSpPr>
          <p:nvPr/>
        </p:nvGrpSpPr>
        <p:grpSpPr bwMode="auto">
          <a:xfrm>
            <a:off x="3827463" y="3141663"/>
            <a:ext cx="1536700" cy="1223962"/>
            <a:chOff x="3827463" y="3141663"/>
            <a:chExt cx="1536700" cy="1223962"/>
          </a:xfrm>
        </p:grpSpPr>
        <p:sp>
          <p:nvSpPr>
            <p:cNvPr id="21530" name="Forme libre 43"/>
            <p:cNvSpPr>
              <a:spLocks/>
            </p:cNvSpPr>
            <p:nvPr/>
          </p:nvSpPr>
          <p:spPr bwMode="auto">
            <a:xfrm>
              <a:off x="4096107" y="3334999"/>
              <a:ext cx="1268056" cy="310648"/>
            </a:xfrm>
            <a:custGeom>
              <a:avLst/>
              <a:gdLst>
                <a:gd name="T0" fmla="*/ 0 w 1267347"/>
                <a:gd name="T1" fmla="*/ 0 h 422508"/>
                <a:gd name="T2" fmla="*/ 1270896 w 1267347"/>
                <a:gd name="T3" fmla="*/ 0 h 422508"/>
                <a:gd name="T4" fmla="*/ 1270896 w 1267347"/>
                <a:gd name="T5" fmla="*/ 36098 h 422508"/>
                <a:gd name="T6" fmla="*/ 0 w 1267347"/>
                <a:gd name="T7" fmla="*/ 36098 h 422508"/>
                <a:gd name="T8" fmla="*/ 0 w 1267347"/>
                <a:gd name="T9" fmla="*/ 0 h 4225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7347" h="422508">
                  <a:moveTo>
                    <a:pt x="0" y="0"/>
                  </a:moveTo>
                  <a:lnTo>
                    <a:pt x="1267347" y="0"/>
                  </a:lnTo>
                  <a:lnTo>
                    <a:pt x="1267347" y="422508"/>
                  </a:lnTo>
                  <a:lnTo>
                    <a:pt x="0" y="422508"/>
                  </a:lnTo>
                  <a:lnTo>
                    <a:pt x="0" y="0"/>
                  </a:lnTo>
                  <a:close/>
                </a:path>
              </a:pathLst>
            </a:custGeom>
            <a:solidFill>
              <a:srgbClr val="DED0D0">
                <a:alpha val="90195"/>
              </a:srgbClr>
            </a:solidFill>
            <a:ln w="28575" cap="flat" cmpd="sng" algn="ctr">
              <a:solidFill>
                <a:srgbClr val="DED0D0">
                  <a:alpha val="90195"/>
                </a:srgbClr>
              </a:solidFill>
              <a:prstDash val="solid"/>
              <a:round/>
              <a:headEnd/>
              <a:tailEnd/>
            </a:ln>
          </p:spPr>
          <p:txBody>
            <a:bodyPr lIns="202776" tIns="92456" rIns="92455" bIns="92456" anchor="ctr"/>
            <a:lstStyle/>
            <a:p>
              <a:endParaRPr lang="fr-FR" b="1"/>
            </a:p>
          </p:txBody>
        </p:sp>
        <p:sp>
          <p:nvSpPr>
            <p:cNvPr id="21531" name="Forme libre 44"/>
            <p:cNvSpPr>
              <a:spLocks/>
            </p:cNvSpPr>
            <p:nvPr/>
          </p:nvSpPr>
          <p:spPr bwMode="auto">
            <a:xfrm>
              <a:off x="4096107" y="3645648"/>
              <a:ext cx="1268056" cy="719977"/>
            </a:xfrm>
            <a:custGeom>
              <a:avLst/>
              <a:gdLst>
                <a:gd name="T0" fmla="*/ 0 w 1267347"/>
                <a:gd name="T1" fmla="*/ 0 h 845321"/>
                <a:gd name="T2" fmla="*/ 1270896 w 1267347"/>
                <a:gd name="T3" fmla="*/ 0 h 845321"/>
                <a:gd name="T4" fmla="*/ 1270896 w 1267347"/>
                <a:gd name="T5" fmla="*/ 234198 h 845321"/>
                <a:gd name="T6" fmla="*/ 0 w 1267347"/>
                <a:gd name="T7" fmla="*/ 234198 h 845321"/>
                <a:gd name="T8" fmla="*/ 0 w 1267347"/>
                <a:gd name="T9" fmla="*/ 0 h 845321"/>
                <a:gd name="T10" fmla="*/ 0 60000 65536"/>
                <a:gd name="T11" fmla="*/ 0 60000 65536"/>
                <a:gd name="T12" fmla="*/ 0 60000 65536"/>
                <a:gd name="T13" fmla="*/ 0 60000 65536"/>
                <a:gd name="T14" fmla="*/ 0 60000 65536"/>
                <a:gd name="T15" fmla="*/ 0 w 1267347"/>
                <a:gd name="T16" fmla="*/ 0 h 845321"/>
                <a:gd name="T17" fmla="*/ 1267347 w 1267347"/>
                <a:gd name="T18" fmla="*/ 845321 h 845321"/>
              </a:gdLst>
              <a:ahLst/>
              <a:cxnLst>
                <a:cxn ang="T10">
                  <a:pos x="T0" y="T1"/>
                </a:cxn>
                <a:cxn ang="T11">
                  <a:pos x="T2" y="T3"/>
                </a:cxn>
                <a:cxn ang="T12">
                  <a:pos x="T4" y="T5"/>
                </a:cxn>
                <a:cxn ang="T13">
                  <a:pos x="T6" y="T7"/>
                </a:cxn>
                <a:cxn ang="T14">
                  <a:pos x="T8" y="T9"/>
                </a:cxn>
              </a:cxnLst>
              <a:rect l="T15" t="T16" r="T17" b="T18"/>
              <a:pathLst>
                <a:path w="1267347" h="845321">
                  <a:moveTo>
                    <a:pt x="0" y="0"/>
                  </a:moveTo>
                  <a:lnTo>
                    <a:pt x="1267347" y="0"/>
                  </a:lnTo>
                  <a:lnTo>
                    <a:pt x="1267347" y="845321"/>
                  </a:lnTo>
                  <a:lnTo>
                    <a:pt x="0" y="845321"/>
                  </a:lnTo>
                  <a:lnTo>
                    <a:pt x="0" y="0"/>
                  </a:lnTo>
                  <a:close/>
                </a:path>
              </a:pathLst>
            </a:custGeom>
            <a:solidFill>
              <a:srgbClr val="F5D9CC">
                <a:alpha val="90195"/>
              </a:srgbClr>
            </a:solidFill>
            <a:ln w="28575" algn="ctr">
              <a:solidFill>
                <a:srgbClr val="F5D9CC">
                  <a:alpha val="90195"/>
                </a:srgbClr>
              </a:solidFill>
              <a:miter lim="800000"/>
              <a:headEnd/>
              <a:tailEnd/>
            </a:ln>
          </p:spPr>
          <p:txBody>
            <a:bodyPr lIns="202776" tIns="92456" rIns="92455" bIns="92456" anchor="ctr"/>
            <a:lstStyle/>
            <a:p>
              <a:pPr algn="r" defTabSz="577850" eaLnBrk="1" hangingPunct="1">
                <a:lnSpc>
                  <a:spcPct val="90000"/>
                </a:lnSpc>
                <a:spcAft>
                  <a:spcPct val="35000"/>
                </a:spcAft>
              </a:pPr>
              <a:r>
                <a:rPr lang="ar-SA" sz="1300" b="1">
                  <a:solidFill>
                    <a:srgbClr val="000000"/>
                  </a:solidFill>
                  <a:latin typeface="Palatino Linotype" pitchFamily="18" charset="0"/>
                </a:rPr>
                <a:t>تحديد الأقسام</a:t>
              </a:r>
              <a:endParaRPr lang="fr-FR" sz="1300" b="1">
                <a:solidFill>
                  <a:srgbClr val="000000"/>
                </a:solidFill>
                <a:latin typeface="Palatino Linotype" pitchFamily="18" charset="0"/>
              </a:endParaRPr>
            </a:p>
          </p:txBody>
        </p:sp>
        <p:sp>
          <p:nvSpPr>
            <p:cNvPr id="35" name="Forme libre 34"/>
            <p:cNvSpPr/>
            <p:nvPr/>
          </p:nvSpPr>
          <p:spPr bwMode="auto">
            <a:xfrm>
              <a:off x="3827463" y="3141663"/>
              <a:ext cx="446087" cy="376237"/>
            </a:xfrm>
            <a:custGeom>
              <a:avLst/>
              <a:gdLst>
                <a:gd name="connsiteX0" fmla="*/ 0 w 446359"/>
                <a:gd name="connsiteY0" fmla="*/ 188015 h 376030"/>
                <a:gd name="connsiteX1" fmla="*/ 79389 w 446359"/>
                <a:gd name="connsiteY1" fmla="*/ 44224 h 376030"/>
                <a:gd name="connsiteX2" fmla="*/ 223180 w 446359"/>
                <a:gd name="connsiteY2" fmla="*/ 0 h 376030"/>
                <a:gd name="connsiteX3" fmla="*/ 366971 w 446359"/>
                <a:gd name="connsiteY3" fmla="*/ 44224 h 376030"/>
                <a:gd name="connsiteX4" fmla="*/ 446359 w 446359"/>
                <a:gd name="connsiteY4" fmla="*/ 188016 h 376030"/>
                <a:gd name="connsiteX5" fmla="*/ 366970 w 446359"/>
                <a:gd name="connsiteY5" fmla="*/ 331807 h 376030"/>
                <a:gd name="connsiteX6" fmla="*/ 223179 w 446359"/>
                <a:gd name="connsiteY6" fmla="*/ 376031 h 376030"/>
                <a:gd name="connsiteX7" fmla="*/ 79388 w 446359"/>
                <a:gd name="connsiteY7" fmla="*/ 331807 h 376030"/>
                <a:gd name="connsiteX8" fmla="*/ -1 w 446359"/>
                <a:gd name="connsiteY8" fmla="*/ 188016 h 376030"/>
                <a:gd name="connsiteX9" fmla="*/ 0 w 446359"/>
                <a:gd name="connsiteY9" fmla="*/ 188015 h 37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6359" h="376030">
                  <a:moveTo>
                    <a:pt x="0" y="188015"/>
                  </a:moveTo>
                  <a:cubicBezTo>
                    <a:pt x="0" y="132568"/>
                    <a:pt x="29052" y="79948"/>
                    <a:pt x="79389" y="44224"/>
                  </a:cubicBezTo>
                  <a:cubicBezTo>
                    <a:pt x="119632" y="15663"/>
                    <a:pt x="170560" y="0"/>
                    <a:pt x="223180" y="0"/>
                  </a:cubicBezTo>
                  <a:cubicBezTo>
                    <a:pt x="275800" y="0"/>
                    <a:pt x="326728" y="15663"/>
                    <a:pt x="366971" y="44224"/>
                  </a:cubicBezTo>
                  <a:cubicBezTo>
                    <a:pt x="417308" y="79948"/>
                    <a:pt x="446360" y="132568"/>
                    <a:pt x="446359" y="188016"/>
                  </a:cubicBezTo>
                  <a:cubicBezTo>
                    <a:pt x="446359" y="243463"/>
                    <a:pt x="417307" y="296083"/>
                    <a:pt x="366970" y="331807"/>
                  </a:cubicBezTo>
                  <a:cubicBezTo>
                    <a:pt x="326727" y="360368"/>
                    <a:pt x="275799" y="376031"/>
                    <a:pt x="223179" y="376031"/>
                  </a:cubicBezTo>
                  <a:cubicBezTo>
                    <a:pt x="170559" y="376031"/>
                    <a:pt x="119631" y="360368"/>
                    <a:pt x="79388" y="331807"/>
                  </a:cubicBezTo>
                  <a:cubicBezTo>
                    <a:pt x="29051" y="296083"/>
                    <a:pt x="-1" y="243463"/>
                    <a:pt x="-1" y="188016"/>
                  </a:cubicBezTo>
                  <a:lnTo>
                    <a:pt x="0" y="188015"/>
                  </a:lnTo>
                  <a:close/>
                </a:path>
              </a:pathLst>
            </a:custGeom>
            <a:solidFill>
              <a:srgbClr val="9C5252">
                <a:hueOff val="0"/>
                <a:satOff val="0"/>
                <a:lumOff val="0"/>
                <a:alphaOff val="0"/>
              </a:srgbClr>
            </a:solidFill>
            <a:ln w="28575" cap="flat" cmpd="sng" algn="ctr">
              <a:solidFill>
                <a:sysClr val="window" lastClr="FFFFFF">
                  <a:hueOff val="0"/>
                  <a:satOff val="0"/>
                  <a:lumOff val="0"/>
                  <a:alphaOff val="0"/>
                </a:sysClr>
              </a:solidFill>
              <a:prstDash val="solid"/>
            </a:ln>
            <a:effectLst/>
          </p:spPr>
          <p:txBody>
            <a:bodyPr lIns="65368" tIns="55068" rIns="65368" bIns="55068" spcCol="1270" anchor="ctr"/>
            <a:lstStyle/>
            <a:p>
              <a:pPr algn="ctr" defTabSz="755650" eaLnBrk="1" fontAlgn="auto" hangingPunct="1">
                <a:lnSpc>
                  <a:spcPct val="90000"/>
                </a:lnSpc>
                <a:spcAft>
                  <a:spcPct val="35000"/>
                </a:spcAft>
                <a:defRPr/>
              </a:pPr>
              <a:r>
                <a:rPr lang="fr-FR" sz="1700" b="1" kern="0" dirty="0">
                  <a:solidFill>
                    <a:sysClr val="window" lastClr="FFFFFF"/>
                  </a:solidFill>
                  <a:latin typeface="Palatino Linotype"/>
                </a:rPr>
                <a:t>4</a:t>
              </a:r>
              <a:endParaRPr lang="fr-FR" sz="1700" b="1" dirty="0">
                <a:solidFill>
                  <a:sysClr val="window" lastClr="FFFFFF"/>
                </a:solidFill>
                <a:latin typeface="Palatino Linotype"/>
              </a:endParaRPr>
            </a:p>
          </p:txBody>
        </p:sp>
      </p:grpSp>
      <p:grpSp>
        <p:nvGrpSpPr>
          <p:cNvPr id="21519" name="Groupe 68"/>
          <p:cNvGrpSpPr>
            <a:grpSpLocks/>
          </p:cNvGrpSpPr>
          <p:nvPr/>
        </p:nvGrpSpPr>
        <p:grpSpPr bwMode="auto">
          <a:xfrm>
            <a:off x="3708400" y="4581525"/>
            <a:ext cx="1800225" cy="1223963"/>
            <a:chOff x="1235483" y="1590457"/>
            <a:chExt cx="1745274" cy="1224137"/>
          </a:xfrm>
        </p:grpSpPr>
        <p:sp>
          <p:nvSpPr>
            <p:cNvPr id="21527" name="Forme libre 69"/>
            <p:cNvSpPr>
              <a:spLocks/>
            </p:cNvSpPr>
            <p:nvPr/>
          </p:nvSpPr>
          <p:spPr bwMode="auto">
            <a:xfrm>
              <a:off x="1503977" y="1778603"/>
              <a:ext cx="1476780" cy="315910"/>
            </a:xfrm>
            <a:custGeom>
              <a:avLst/>
              <a:gdLst>
                <a:gd name="T0" fmla="*/ 0 w 1267347"/>
                <a:gd name="T1" fmla="*/ 0 h 422508"/>
                <a:gd name="T2" fmla="*/ 4307818 w 1267347"/>
                <a:gd name="T3" fmla="*/ 0 h 422508"/>
                <a:gd name="T4" fmla="*/ 4307818 w 1267347"/>
                <a:gd name="T5" fmla="*/ 19710 h 422508"/>
                <a:gd name="T6" fmla="*/ 0 w 1267347"/>
                <a:gd name="T7" fmla="*/ 19710 h 422508"/>
                <a:gd name="T8" fmla="*/ 0 w 1267347"/>
                <a:gd name="T9" fmla="*/ 0 h 422508"/>
                <a:gd name="T10" fmla="*/ 0 60000 65536"/>
                <a:gd name="T11" fmla="*/ 0 60000 65536"/>
                <a:gd name="T12" fmla="*/ 0 60000 65536"/>
                <a:gd name="T13" fmla="*/ 0 60000 65536"/>
                <a:gd name="T14" fmla="*/ 0 60000 65536"/>
                <a:gd name="T15" fmla="*/ 0 w 1267347"/>
                <a:gd name="T16" fmla="*/ 0 h 422508"/>
                <a:gd name="T17" fmla="*/ 1267347 w 1267347"/>
                <a:gd name="T18" fmla="*/ 422508 h 422508"/>
              </a:gdLst>
              <a:ahLst/>
              <a:cxnLst>
                <a:cxn ang="T10">
                  <a:pos x="T0" y="T1"/>
                </a:cxn>
                <a:cxn ang="T11">
                  <a:pos x="T2" y="T3"/>
                </a:cxn>
                <a:cxn ang="T12">
                  <a:pos x="T4" y="T5"/>
                </a:cxn>
                <a:cxn ang="T13">
                  <a:pos x="T6" y="T7"/>
                </a:cxn>
                <a:cxn ang="T14">
                  <a:pos x="T8" y="T9"/>
                </a:cxn>
              </a:cxnLst>
              <a:rect l="T15" t="T16" r="T17" b="T18"/>
              <a:pathLst>
                <a:path w="1267347" h="422508">
                  <a:moveTo>
                    <a:pt x="0" y="0"/>
                  </a:moveTo>
                  <a:lnTo>
                    <a:pt x="1267347" y="0"/>
                  </a:lnTo>
                  <a:lnTo>
                    <a:pt x="1267347" y="422508"/>
                  </a:lnTo>
                  <a:lnTo>
                    <a:pt x="0" y="422508"/>
                  </a:lnTo>
                  <a:lnTo>
                    <a:pt x="0" y="0"/>
                  </a:lnTo>
                  <a:close/>
                </a:path>
              </a:pathLst>
            </a:custGeom>
            <a:solidFill>
              <a:srgbClr val="DED0D0">
                <a:alpha val="90195"/>
              </a:srgbClr>
            </a:solidFill>
            <a:ln w="28575" algn="ctr">
              <a:solidFill>
                <a:srgbClr val="DED0D0">
                  <a:alpha val="90195"/>
                </a:srgbClr>
              </a:solidFill>
              <a:miter lim="800000"/>
              <a:headEnd/>
              <a:tailEnd/>
            </a:ln>
          </p:spPr>
          <p:txBody>
            <a:bodyPr lIns="202776" tIns="92456" rIns="92455" bIns="92456" anchor="ctr"/>
            <a:lstStyle/>
            <a:p>
              <a:pPr algn="r" defTabSz="577850" eaLnBrk="1" hangingPunct="1">
                <a:lnSpc>
                  <a:spcPct val="90000"/>
                </a:lnSpc>
                <a:spcAft>
                  <a:spcPct val="35000"/>
                </a:spcAft>
              </a:pPr>
              <a:r>
                <a:rPr lang="ar-MA" sz="1300" b="1" dirty="0" smtClean="0">
                  <a:solidFill>
                    <a:srgbClr val="000000"/>
                  </a:solidFill>
                  <a:latin typeface="Palatino Linotype" pitchFamily="18" charset="0"/>
                </a:rPr>
                <a:t> </a:t>
              </a:r>
              <a:r>
                <a:rPr lang="ar-SA" sz="1300" b="1" dirty="0" smtClean="0">
                  <a:solidFill>
                    <a:srgbClr val="000000"/>
                  </a:solidFill>
                  <a:latin typeface="Palatino Linotype" pitchFamily="18" charset="0"/>
                </a:rPr>
                <a:t>مراقبة</a:t>
              </a:r>
              <a:r>
                <a:rPr lang="ar-MA" sz="1300" b="1" dirty="0" smtClean="0">
                  <a:solidFill>
                    <a:srgbClr val="000000"/>
                  </a:solidFill>
                  <a:latin typeface="Palatino Linotype" pitchFamily="18" charset="0"/>
                </a:rPr>
                <a:t> الخريطة المدرسية </a:t>
              </a:r>
              <a:endParaRPr lang="fr-FR" sz="1300" b="1" dirty="0">
                <a:solidFill>
                  <a:srgbClr val="000000"/>
                </a:solidFill>
                <a:latin typeface="Palatino Linotype" pitchFamily="18" charset="0"/>
              </a:endParaRPr>
            </a:p>
          </p:txBody>
        </p:sp>
        <p:sp>
          <p:nvSpPr>
            <p:cNvPr id="21528" name="Forme libre 70"/>
            <p:cNvSpPr>
              <a:spLocks/>
            </p:cNvSpPr>
            <p:nvPr/>
          </p:nvSpPr>
          <p:spPr bwMode="auto">
            <a:xfrm>
              <a:off x="1503977" y="2094514"/>
              <a:ext cx="1476780" cy="720080"/>
            </a:xfrm>
            <a:custGeom>
              <a:avLst/>
              <a:gdLst>
                <a:gd name="T0" fmla="*/ 0 w 1267347"/>
                <a:gd name="T1" fmla="*/ 0 h 845321"/>
                <a:gd name="T2" fmla="*/ 4307818 w 1267347"/>
                <a:gd name="T3" fmla="*/ 0 h 845321"/>
                <a:gd name="T4" fmla="*/ 4307818 w 1267347"/>
                <a:gd name="T5" fmla="*/ 234366 h 845321"/>
                <a:gd name="T6" fmla="*/ 0 w 1267347"/>
                <a:gd name="T7" fmla="*/ 234366 h 845321"/>
                <a:gd name="T8" fmla="*/ 0 w 1267347"/>
                <a:gd name="T9" fmla="*/ 0 h 845321"/>
                <a:gd name="T10" fmla="*/ 0 60000 65536"/>
                <a:gd name="T11" fmla="*/ 0 60000 65536"/>
                <a:gd name="T12" fmla="*/ 0 60000 65536"/>
                <a:gd name="T13" fmla="*/ 0 60000 65536"/>
                <a:gd name="T14" fmla="*/ 0 60000 65536"/>
                <a:gd name="T15" fmla="*/ 0 w 1267347"/>
                <a:gd name="T16" fmla="*/ 0 h 845321"/>
                <a:gd name="T17" fmla="*/ 1267347 w 1267347"/>
                <a:gd name="T18" fmla="*/ 845321 h 845321"/>
              </a:gdLst>
              <a:ahLst/>
              <a:cxnLst>
                <a:cxn ang="T10">
                  <a:pos x="T0" y="T1"/>
                </a:cxn>
                <a:cxn ang="T11">
                  <a:pos x="T2" y="T3"/>
                </a:cxn>
                <a:cxn ang="T12">
                  <a:pos x="T4" y="T5"/>
                </a:cxn>
                <a:cxn ang="T13">
                  <a:pos x="T6" y="T7"/>
                </a:cxn>
                <a:cxn ang="T14">
                  <a:pos x="T8" y="T9"/>
                </a:cxn>
              </a:cxnLst>
              <a:rect l="T15" t="T16" r="T17" b="T18"/>
              <a:pathLst>
                <a:path w="1267347" h="845321">
                  <a:moveTo>
                    <a:pt x="0" y="0"/>
                  </a:moveTo>
                  <a:lnTo>
                    <a:pt x="1267347" y="0"/>
                  </a:lnTo>
                  <a:lnTo>
                    <a:pt x="1267347" y="845321"/>
                  </a:lnTo>
                  <a:lnTo>
                    <a:pt x="0" y="845321"/>
                  </a:lnTo>
                  <a:lnTo>
                    <a:pt x="0" y="0"/>
                  </a:lnTo>
                  <a:close/>
                </a:path>
              </a:pathLst>
            </a:custGeom>
            <a:solidFill>
              <a:srgbClr val="F5D9CC">
                <a:alpha val="90195"/>
              </a:srgbClr>
            </a:solidFill>
            <a:ln w="28575" algn="ctr">
              <a:solidFill>
                <a:srgbClr val="F5D9CC">
                  <a:alpha val="90195"/>
                </a:srgbClr>
              </a:solidFill>
              <a:miter lim="800000"/>
              <a:headEnd/>
              <a:tailEnd/>
            </a:ln>
          </p:spPr>
          <p:txBody>
            <a:bodyPr lIns="202776" tIns="92456" rIns="92455" bIns="92456" anchor="ctr"/>
            <a:lstStyle/>
            <a:p>
              <a:pPr defTabSz="577850" eaLnBrk="1" hangingPunct="1">
                <a:lnSpc>
                  <a:spcPct val="90000"/>
                </a:lnSpc>
                <a:spcAft>
                  <a:spcPct val="35000"/>
                </a:spcAft>
              </a:pPr>
              <a:r>
                <a:rPr lang="ar-MA" sz="1300" b="1" dirty="0" smtClean="0">
                  <a:solidFill>
                    <a:srgbClr val="000000"/>
                  </a:solidFill>
                  <a:latin typeface="Palatino Linotype" pitchFamily="18" charset="0"/>
                </a:rPr>
                <a:t>مقارنة الخريطة المدرسية النظرية </a:t>
              </a:r>
              <a:r>
                <a:rPr lang="ar-MA" sz="1300" b="1" dirty="0" err="1" smtClean="0">
                  <a:solidFill>
                    <a:srgbClr val="000000"/>
                  </a:solidFill>
                  <a:latin typeface="Palatino Linotype" pitchFamily="18" charset="0"/>
                </a:rPr>
                <a:t>والمحعدلة</a:t>
              </a:r>
              <a:r>
                <a:rPr lang="ar-MA" sz="1300" b="1" dirty="0" smtClean="0">
                  <a:solidFill>
                    <a:srgbClr val="000000"/>
                  </a:solidFill>
                  <a:latin typeface="Palatino Linotype" pitchFamily="18" charset="0"/>
                </a:rPr>
                <a:t> </a:t>
              </a:r>
              <a:endParaRPr lang="fr-FR" sz="1300" b="1" dirty="0">
                <a:solidFill>
                  <a:srgbClr val="000000"/>
                </a:solidFill>
                <a:latin typeface="Palatino Linotype" pitchFamily="18" charset="0"/>
              </a:endParaRPr>
            </a:p>
          </p:txBody>
        </p:sp>
        <p:sp>
          <p:nvSpPr>
            <p:cNvPr id="39" name="Forme libre 38"/>
            <p:cNvSpPr/>
            <p:nvPr/>
          </p:nvSpPr>
          <p:spPr>
            <a:xfrm>
              <a:off x="1235483" y="1590457"/>
              <a:ext cx="446322" cy="376291"/>
            </a:xfrm>
            <a:custGeom>
              <a:avLst/>
              <a:gdLst>
                <a:gd name="connsiteX0" fmla="*/ 0 w 446359"/>
                <a:gd name="connsiteY0" fmla="*/ 188015 h 376030"/>
                <a:gd name="connsiteX1" fmla="*/ 79389 w 446359"/>
                <a:gd name="connsiteY1" fmla="*/ 44224 h 376030"/>
                <a:gd name="connsiteX2" fmla="*/ 223180 w 446359"/>
                <a:gd name="connsiteY2" fmla="*/ 0 h 376030"/>
                <a:gd name="connsiteX3" fmla="*/ 366971 w 446359"/>
                <a:gd name="connsiteY3" fmla="*/ 44224 h 376030"/>
                <a:gd name="connsiteX4" fmla="*/ 446359 w 446359"/>
                <a:gd name="connsiteY4" fmla="*/ 188016 h 376030"/>
                <a:gd name="connsiteX5" fmla="*/ 366970 w 446359"/>
                <a:gd name="connsiteY5" fmla="*/ 331807 h 376030"/>
                <a:gd name="connsiteX6" fmla="*/ 223179 w 446359"/>
                <a:gd name="connsiteY6" fmla="*/ 376031 h 376030"/>
                <a:gd name="connsiteX7" fmla="*/ 79388 w 446359"/>
                <a:gd name="connsiteY7" fmla="*/ 331807 h 376030"/>
                <a:gd name="connsiteX8" fmla="*/ -1 w 446359"/>
                <a:gd name="connsiteY8" fmla="*/ 188016 h 376030"/>
                <a:gd name="connsiteX9" fmla="*/ 0 w 446359"/>
                <a:gd name="connsiteY9" fmla="*/ 188015 h 37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6359" h="376030">
                  <a:moveTo>
                    <a:pt x="0" y="188015"/>
                  </a:moveTo>
                  <a:cubicBezTo>
                    <a:pt x="0" y="132568"/>
                    <a:pt x="29052" y="79948"/>
                    <a:pt x="79389" y="44224"/>
                  </a:cubicBezTo>
                  <a:cubicBezTo>
                    <a:pt x="119632" y="15663"/>
                    <a:pt x="170560" y="0"/>
                    <a:pt x="223180" y="0"/>
                  </a:cubicBezTo>
                  <a:cubicBezTo>
                    <a:pt x="275800" y="0"/>
                    <a:pt x="326728" y="15663"/>
                    <a:pt x="366971" y="44224"/>
                  </a:cubicBezTo>
                  <a:cubicBezTo>
                    <a:pt x="417308" y="79948"/>
                    <a:pt x="446360" y="132568"/>
                    <a:pt x="446359" y="188016"/>
                  </a:cubicBezTo>
                  <a:cubicBezTo>
                    <a:pt x="446359" y="243463"/>
                    <a:pt x="417307" y="296083"/>
                    <a:pt x="366970" y="331807"/>
                  </a:cubicBezTo>
                  <a:cubicBezTo>
                    <a:pt x="326727" y="360368"/>
                    <a:pt x="275799" y="376031"/>
                    <a:pt x="223179" y="376031"/>
                  </a:cubicBezTo>
                  <a:cubicBezTo>
                    <a:pt x="170559" y="376031"/>
                    <a:pt x="119631" y="360368"/>
                    <a:pt x="79388" y="331807"/>
                  </a:cubicBezTo>
                  <a:cubicBezTo>
                    <a:pt x="29051" y="296083"/>
                    <a:pt x="-1" y="243463"/>
                    <a:pt x="-1" y="188016"/>
                  </a:cubicBezTo>
                  <a:lnTo>
                    <a:pt x="0" y="188015"/>
                  </a:lnTo>
                  <a:close/>
                </a:path>
              </a:pathLst>
            </a:custGeom>
            <a:solidFill>
              <a:srgbClr val="9C5252">
                <a:hueOff val="0"/>
                <a:satOff val="0"/>
                <a:lumOff val="0"/>
                <a:alphaOff val="0"/>
              </a:srgbClr>
            </a:solidFill>
            <a:ln w="28575" cap="flat" cmpd="sng" algn="ctr">
              <a:solidFill>
                <a:sysClr val="window" lastClr="FFFFFF">
                  <a:hueOff val="0"/>
                  <a:satOff val="0"/>
                  <a:lumOff val="0"/>
                  <a:alphaOff val="0"/>
                </a:sysClr>
              </a:solidFill>
              <a:prstDash val="solid"/>
            </a:ln>
            <a:effectLst/>
          </p:spPr>
          <p:txBody>
            <a:bodyPr lIns="65368" tIns="55068" rIns="65368" bIns="55068" spcCol="1270" anchor="ctr"/>
            <a:lstStyle/>
            <a:p>
              <a:pPr algn="ctr" defTabSz="755650" eaLnBrk="1" fontAlgn="auto" hangingPunct="1">
                <a:lnSpc>
                  <a:spcPct val="90000"/>
                </a:lnSpc>
                <a:spcAft>
                  <a:spcPct val="35000"/>
                </a:spcAft>
                <a:defRPr/>
              </a:pPr>
              <a:r>
                <a:rPr lang="fr-FR" sz="1700" b="1" kern="0" dirty="0">
                  <a:solidFill>
                    <a:sysClr val="window" lastClr="FFFFFF"/>
                  </a:solidFill>
                  <a:latin typeface="Palatino Linotype"/>
                </a:rPr>
                <a:t>6</a:t>
              </a:r>
              <a:endParaRPr lang="fr-FR" sz="1700" b="1" dirty="0">
                <a:solidFill>
                  <a:sysClr val="window" lastClr="FFFFFF"/>
                </a:solidFill>
                <a:latin typeface="Palatino Linotype"/>
              </a:endParaRPr>
            </a:p>
          </p:txBody>
        </p:sp>
      </p:grpSp>
      <p:grpSp>
        <p:nvGrpSpPr>
          <p:cNvPr id="21520" name="Groupe 64"/>
          <p:cNvGrpSpPr>
            <a:grpSpLocks/>
          </p:cNvGrpSpPr>
          <p:nvPr/>
        </p:nvGrpSpPr>
        <p:grpSpPr bwMode="auto">
          <a:xfrm>
            <a:off x="7019925" y="4581525"/>
            <a:ext cx="1800225" cy="1223963"/>
            <a:chOff x="1235483" y="1590457"/>
            <a:chExt cx="1745274" cy="1224137"/>
          </a:xfrm>
        </p:grpSpPr>
        <p:sp>
          <p:nvSpPr>
            <p:cNvPr id="21524" name="Forme libre 65"/>
            <p:cNvSpPr>
              <a:spLocks/>
            </p:cNvSpPr>
            <p:nvPr/>
          </p:nvSpPr>
          <p:spPr bwMode="auto">
            <a:xfrm>
              <a:off x="1503977" y="1806481"/>
              <a:ext cx="1476780" cy="288032"/>
            </a:xfrm>
            <a:custGeom>
              <a:avLst/>
              <a:gdLst>
                <a:gd name="T0" fmla="*/ 0 w 1267347"/>
                <a:gd name="T1" fmla="*/ 0 h 422508"/>
                <a:gd name="T2" fmla="*/ 4307818 w 1267347"/>
                <a:gd name="T3" fmla="*/ 0 h 422508"/>
                <a:gd name="T4" fmla="*/ 4307818 w 1267347"/>
                <a:gd name="T5" fmla="*/ 19710 h 422508"/>
                <a:gd name="T6" fmla="*/ 0 w 1267347"/>
                <a:gd name="T7" fmla="*/ 19710 h 422508"/>
                <a:gd name="T8" fmla="*/ 0 w 1267347"/>
                <a:gd name="T9" fmla="*/ 0 h 422508"/>
                <a:gd name="T10" fmla="*/ 0 60000 65536"/>
                <a:gd name="T11" fmla="*/ 0 60000 65536"/>
                <a:gd name="T12" fmla="*/ 0 60000 65536"/>
                <a:gd name="T13" fmla="*/ 0 60000 65536"/>
                <a:gd name="T14" fmla="*/ 0 60000 65536"/>
                <a:gd name="T15" fmla="*/ 0 w 1267347"/>
                <a:gd name="T16" fmla="*/ 0 h 422508"/>
                <a:gd name="T17" fmla="*/ 1267347 w 1267347"/>
                <a:gd name="T18" fmla="*/ 422508 h 422508"/>
              </a:gdLst>
              <a:ahLst/>
              <a:cxnLst>
                <a:cxn ang="T10">
                  <a:pos x="T0" y="T1"/>
                </a:cxn>
                <a:cxn ang="T11">
                  <a:pos x="T2" y="T3"/>
                </a:cxn>
                <a:cxn ang="T12">
                  <a:pos x="T4" y="T5"/>
                </a:cxn>
                <a:cxn ang="T13">
                  <a:pos x="T6" y="T7"/>
                </a:cxn>
                <a:cxn ang="T14">
                  <a:pos x="T8" y="T9"/>
                </a:cxn>
              </a:cxnLst>
              <a:rect l="T15" t="T16" r="T17" b="T18"/>
              <a:pathLst>
                <a:path w="1267347" h="422508">
                  <a:moveTo>
                    <a:pt x="0" y="0"/>
                  </a:moveTo>
                  <a:lnTo>
                    <a:pt x="1267347" y="0"/>
                  </a:lnTo>
                  <a:lnTo>
                    <a:pt x="1267347" y="422508"/>
                  </a:lnTo>
                  <a:lnTo>
                    <a:pt x="0" y="422508"/>
                  </a:lnTo>
                  <a:lnTo>
                    <a:pt x="0" y="0"/>
                  </a:lnTo>
                  <a:close/>
                </a:path>
              </a:pathLst>
            </a:custGeom>
            <a:solidFill>
              <a:srgbClr val="DED0D0">
                <a:alpha val="90195"/>
              </a:srgbClr>
            </a:solidFill>
            <a:ln w="28575" algn="ctr">
              <a:solidFill>
                <a:srgbClr val="DED0D0">
                  <a:alpha val="90195"/>
                </a:srgbClr>
              </a:solidFill>
              <a:miter lim="800000"/>
              <a:headEnd/>
              <a:tailEnd/>
            </a:ln>
          </p:spPr>
          <p:txBody>
            <a:bodyPr lIns="202776" tIns="92456" rIns="92455" bIns="92456" anchor="ctr"/>
            <a:lstStyle/>
            <a:p>
              <a:pPr algn="r" defTabSz="577850" eaLnBrk="1" hangingPunct="1">
                <a:lnSpc>
                  <a:spcPct val="90000"/>
                </a:lnSpc>
                <a:spcAft>
                  <a:spcPct val="35000"/>
                </a:spcAft>
              </a:pPr>
              <a:r>
                <a:rPr lang="ar-SA" sz="1300" b="1">
                  <a:solidFill>
                    <a:srgbClr val="000000"/>
                  </a:solidFill>
                  <a:latin typeface="Palatino Linotype" pitchFamily="18" charset="0"/>
                </a:rPr>
                <a:t>ملف المتعلم</a:t>
              </a:r>
              <a:endParaRPr lang="fr-FR" sz="1300" b="1">
                <a:solidFill>
                  <a:srgbClr val="000000"/>
                </a:solidFill>
                <a:latin typeface="Palatino Linotype" pitchFamily="18" charset="0"/>
              </a:endParaRPr>
            </a:p>
          </p:txBody>
        </p:sp>
        <p:sp>
          <p:nvSpPr>
            <p:cNvPr id="21525" name="Forme libre 66"/>
            <p:cNvSpPr>
              <a:spLocks/>
            </p:cNvSpPr>
            <p:nvPr/>
          </p:nvSpPr>
          <p:spPr bwMode="auto">
            <a:xfrm>
              <a:off x="1503977" y="2094514"/>
              <a:ext cx="1476780" cy="720080"/>
            </a:xfrm>
            <a:custGeom>
              <a:avLst/>
              <a:gdLst>
                <a:gd name="T0" fmla="*/ 0 w 1267347"/>
                <a:gd name="T1" fmla="*/ 0 h 845321"/>
                <a:gd name="T2" fmla="*/ 4307818 w 1267347"/>
                <a:gd name="T3" fmla="*/ 0 h 845321"/>
                <a:gd name="T4" fmla="*/ 4307818 w 1267347"/>
                <a:gd name="T5" fmla="*/ 234366 h 845321"/>
                <a:gd name="T6" fmla="*/ 0 w 1267347"/>
                <a:gd name="T7" fmla="*/ 234366 h 845321"/>
                <a:gd name="T8" fmla="*/ 0 w 1267347"/>
                <a:gd name="T9" fmla="*/ 0 h 845321"/>
                <a:gd name="T10" fmla="*/ 0 60000 65536"/>
                <a:gd name="T11" fmla="*/ 0 60000 65536"/>
                <a:gd name="T12" fmla="*/ 0 60000 65536"/>
                <a:gd name="T13" fmla="*/ 0 60000 65536"/>
                <a:gd name="T14" fmla="*/ 0 60000 65536"/>
                <a:gd name="T15" fmla="*/ 0 w 1267347"/>
                <a:gd name="T16" fmla="*/ 0 h 845321"/>
                <a:gd name="T17" fmla="*/ 1267347 w 1267347"/>
                <a:gd name="T18" fmla="*/ 845321 h 845321"/>
              </a:gdLst>
              <a:ahLst/>
              <a:cxnLst>
                <a:cxn ang="T10">
                  <a:pos x="T0" y="T1"/>
                </a:cxn>
                <a:cxn ang="T11">
                  <a:pos x="T2" y="T3"/>
                </a:cxn>
                <a:cxn ang="T12">
                  <a:pos x="T4" y="T5"/>
                </a:cxn>
                <a:cxn ang="T13">
                  <a:pos x="T6" y="T7"/>
                </a:cxn>
                <a:cxn ang="T14">
                  <a:pos x="T8" y="T9"/>
                </a:cxn>
              </a:cxnLst>
              <a:rect l="T15" t="T16" r="T17" b="T18"/>
              <a:pathLst>
                <a:path w="1267347" h="845321">
                  <a:moveTo>
                    <a:pt x="0" y="0"/>
                  </a:moveTo>
                  <a:lnTo>
                    <a:pt x="1267347" y="0"/>
                  </a:lnTo>
                  <a:lnTo>
                    <a:pt x="1267347" y="845321"/>
                  </a:lnTo>
                  <a:lnTo>
                    <a:pt x="0" y="845321"/>
                  </a:lnTo>
                  <a:lnTo>
                    <a:pt x="0" y="0"/>
                  </a:lnTo>
                  <a:close/>
                </a:path>
              </a:pathLst>
            </a:custGeom>
            <a:solidFill>
              <a:srgbClr val="F5D9CC">
                <a:alpha val="90195"/>
              </a:srgbClr>
            </a:solidFill>
            <a:ln w="28575" algn="ctr">
              <a:solidFill>
                <a:srgbClr val="F5D9CC">
                  <a:alpha val="90195"/>
                </a:srgbClr>
              </a:solidFill>
              <a:miter lim="800000"/>
              <a:headEnd/>
              <a:tailEnd/>
            </a:ln>
          </p:spPr>
          <p:txBody>
            <a:bodyPr lIns="202776" tIns="92456" rIns="92455" bIns="92456" anchor="ctr"/>
            <a:lstStyle/>
            <a:p>
              <a:pPr algn="r" defTabSz="577850" eaLnBrk="1" hangingPunct="1">
                <a:lnSpc>
                  <a:spcPct val="90000"/>
                </a:lnSpc>
                <a:spcAft>
                  <a:spcPct val="35000"/>
                </a:spcAft>
              </a:pPr>
              <a:r>
                <a:rPr lang="ar-SA" sz="1300" b="1">
                  <a:solidFill>
                    <a:srgbClr val="000000"/>
                  </a:solidFill>
                  <a:latin typeface="Palatino Linotype" pitchFamily="18" charset="0"/>
                </a:rPr>
                <a:t>مسك ملف المتعلم</a:t>
              </a:r>
              <a:endParaRPr lang="fr-FR" sz="1300" b="1">
                <a:solidFill>
                  <a:srgbClr val="000000"/>
                </a:solidFill>
                <a:latin typeface="Palatino Linotype" pitchFamily="18" charset="0"/>
              </a:endParaRPr>
            </a:p>
          </p:txBody>
        </p:sp>
        <p:sp>
          <p:nvSpPr>
            <p:cNvPr id="43" name="Forme libre 42"/>
            <p:cNvSpPr/>
            <p:nvPr/>
          </p:nvSpPr>
          <p:spPr>
            <a:xfrm>
              <a:off x="1235483" y="1590457"/>
              <a:ext cx="446322" cy="376291"/>
            </a:xfrm>
            <a:custGeom>
              <a:avLst/>
              <a:gdLst>
                <a:gd name="connsiteX0" fmla="*/ 0 w 446359"/>
                <a:gd name="connsiteY0" fmla="*/ 188015 h 376030"/>
                <a:gd name="connsiteX1" fmla="*/ 79389 w 446359"/>
                <a:gd name="connsiteY1" fmla="*/ 44224 h 376030"/>
                <a:gd name="connsiteX2" fmla="*/ 223180 w 446359"/>
                <a:gd name="connsiteY2" fmla="*/ 0 h 376030"/>
                <a:gd name="connsiteX3" fmla="*/ 366971 w 446359"/>
                <a:gd name="connsiteY3" fmla="*/ 44224 h 376030"/>
                <a:gd name="connsiteX4" fmla="*/ 446359 w 446359"/>
                <a:gd name="connsiteY4" fmla="*/ 188016 h 376030"/>
                <a:gd name="connsiteX5" fmla="*/ 366970 w 446359"/>
                <a:gd name="connsiteY5" fmla="*/ 331807 h 376030"/>
                <a:gd name="connsiteX6" fmla="*/ 223179 w 446359"/>
                <a:gd name="connsiteY6" fmla="*/ 376031 h 376030"/>
                <a:gd name="connsiteX7" fmla="*/ 79388 w 446359"/>
                <a:gd name="connsiteY7" fmla="*/ 331807 h 376030"/>
                <a:gd name="connsiteX8" fmla="*/ -1 w 446359"/>
                <a:gd name="connsiteY8" fmla="*/ 188016 h 376030"/>
                <a:gd name="connsiteX9" fmla="*/ 0 w 446359"/>
                <a:gd name="connsiteY9" fmla="*/ 188015 h 37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6359" h="376030">
                  <a:moveTo>
                    <a:pt x="0" y="188015"/>
                  </a:moveTo>
                  <a:cubicBezTo>
                    <a:pt x="0" y="132568"/>
                    <a:pt x="29052" y="79948"/>
                    <a:pt x="79389" y="44224"/>
                  </a:cubicBezTo>
                  <a:cubicBezTo>
                    <a:pt x="119632" y="15663"/>
                    <a:pt x="170560" y="0"/>
                    <a:pt x="223180" y="0"/>
                  </a:cubicBezTo>
                  <a:cubicBezTo>
                    <a:pt x="275800" y="0"/>
                    <a:pt x="326728" y="15663"/>
                    <a:pt x="366971" y="44224"/>
                  </a:cubicBezTo>
                  <a:cubicBezTo>
                    <a:pt x="417308" y="79948"/>
                    <a:pt x="446360" y="132568"/>
                    <a:pt x="446359" y="188016"/>
                  </a:cubicBezTo>
                  <a:cubicBezTo>
                    <a:pt x="446359" y="243463"/>
                    <a:pt x="417307" y="296083"/>
                    <a:pt x="366970" y="331807"/>
                  </a:cubicBezTo>
                  <a:cubicBezTo>
                    <a:pt x="326727" y="360368"/>
                    <a:pt x="275799" y="376031"/>
                    <a:pt x="223179" y="376031"/>
                  </a:cubicBezTo>
                  <a:cubicBezTo>
                    <a:pt x="170559" y="376031"/>
                    <a:pt x="119631" y="360368"/>
                    <a:pt x="79388" y="331807"/>
                  </a:cubicBezTo>
                  <a:cubicBezTo>
                    <a:pt x="29051" y="296083"/>
                    <a:pt x="-1" y="243463"/>
                    <a:pt x="-1" y="188016"/>
                  </a:cubicBezTo>
                  <a:lnTo>
                    <a:pt x="0" y="188015"/>
                  </a:lnTo>
                  <a:close/>
                </a:path>
              </a:pathLst>
            </a:custGeom>
            <a:solidFill>
              <a:srgbClr val="9C5252">
                <a:hueOff val="0"/>
                <a:satOff val="0"/>
                <a:lumOff val="0"/>
                <a:alphaOff val="0"/>
              </a:srgbClr>
            </a:solidFill>
            <a:ln w="28575" cap="flat" cmpd="sng" algn="ctr">
              <a:solidFill>
                <a:sysClr val="window" lastClr="FFFFFF">
                  <a:hueOff val="0"/>
                  <a:satOff val="0"/>
                  <a:lumOff val="0"/>
                  <a:alphaOff val="0"/>
                </a:sysClr>
              </a:solidFill>
              <a:prstDash val="solid"/>
            </a:ln>
            <a:effectLst/>
          </p:spPr>
          <p:txBody>
            <a:bodyPr lIns="65368" tIns="55068" rIns="65368" bIns="55068" spcCol="1270" anchor="ctr"/>
            <a:lstStyle/>
            <a:p>
              <a:pPr algn="ctr" defTabSz="755650" eaLnBrk="1" fontAlgn="auto" hangingPunct="1">
                <a:lnSpc>
                  <a:spcPct val="90000"/>
                </a:lnSpc>
                <a:spcAft>
                  <a:spcPct val="35000"/>
                </a:spcAft>
                <a:defRPr/>
              </a:pPr>
              <a:r>
                <a:rPr lang="fr-FR" sz="1700" b="1" kern="0" dirty="0">
                  <a:solidFill>
                    <a:sysClr val="window" lastClr="FFFFFF"/>
                  </a:solidFill>
                  <a:latin typeface="Palatino Linotype"/>
                </a:rPr>
                <a:t>7</a:t>
              </a:r>
              <a:endParaRPr lang="fr-FR" sz="1700" b="1" dirty="0">
                <a:solidFill>
                  <a:sysClr val="window" lastClr="FFFFFF"/>
                </a:solidFill>
                <a:latin typeface="Palatino Linotype"/>
              </a:endParaRPr>
            </a:p>
          </p:txBody>
        </p:sp>
      </p:grpSp>
      <p:cxnSp>
        <p:nvCxnSpPr>
          <p:cNvPr id="44" name="Connecteur droit avec flèche 43"/>
          <p:cNvCxnSpPr/>
          <p:nvPr/>
        </p:nvCxnSpPr>
        <p:spPr>
          <a:xfrm flipH="1">
            <a:off x="5508625" y="3673475"/>
            <a:ext cx="1774825" cy="1195388"/>
          </a:xfrm>
          <a:prstGeom prst="straightConnector1">
            <a:avLst/>
          </a:prstGeom>
          <a:noFill/>
          <a:ln w="50800" cap="flat" cmpd="sng" algn="ctr">
            <a:solidFill>
              <a:srgbClr val="6076B4"/>
            </a:solidFill>
            <a:prstDash val="solid"/>
            <a:tailEnd type="arrow"/>
          </a:ln>
          <a:effectLst>
            <a:outerShdw blurRad="40000" dist="23000" dir="5400000" rotWithShape="0">
              <a:srgbClr val="000000">
                <a:alpha val="35000"/>
              </a:srgbClr>
            </a:outerShdw>
          </a:effectLst>
        </p:spPr>
      </p:cxnSp>
      <p:cxnSp>
        <p:nvCxnSpPr>
          <p:cNvPr id="45" name="Connecteur droit avec flèche 44"/>
          <p:cNvCxnSpPr/>
          <p:nvPr/>
        </p:nvCxnSpPr>
        <p:spPr>
          <a:xfrm>
            <a:off x="5407025" y="3500438"/>
            <a:ext cx="1901825" cy="0"/>
          </a:xfrm>
          <a:prstGeom prst="straightConnector1">
            <a:avLst/>
          </a:prstGeom>
          <a:noFill/>
          <a:ln w="50800" cap="flat" cmpd="sng" algn="ctr">
            <a:solidFill>
              <a:srgbClr val="6076B4"/>
            </a:solidFill>
            <a:prstDash val="solid"/>
            <a:tailEnd type="arrow"/>
          </a:ln>
          <a:effectLst>
            <a:outerShdw blurRad="40000" dist="23000" dir="5400000" rotWithShape="0">
              <a:srgbClr val="000000">
                <a:alpha val="35000"/>
              </a:srgbClr>
            </a:outerShdw>
          </a:effectLst>
        </p:spPr>
      </p:cxnSp>
      <p:cxnSp>
        <p:nvCxnSpPr>
          <p:cNvPr id="46" name="Connecteur droit avec flèche 45"/>
          <p:cNvCxnSpPr/>
          <p:nvPr/>
        </p:nvCxnSpPr>
        <p:spPr>
          <a:xfrm flipV="1">
            <a:off x="5508625" y="5084763"/>
            <a:ext cx="1789113" cy="0"/>
          </a:xfrm>
          <a:prstGeom prst="straightConnector1">
            <a:avLst/>
          </a:prstGeom>
          <a:noFill/>
          <a:ln w="50800" cap="flat" cmpd="sng" algn="ctr">
            <a:solidFill>
              <a:srgbClr val="6076B4"/>
            </a:solidFill>
            <a:prstDash val="solid"/>
            <a:tailEnd type="arrow"/>
          </a:ln>
          <a:effectLst>
            <a:outerShdw blurRad="40000" dist="23000" dir="5400000" rotWithShape="0">
              <a:srgbClr val="000000">
                <a:alpha val="35000"/>
              </a:srgbClr>
            </a:outerShdw>
          </a:effectLst>
        </p:spPr>
      </p:cxnSp>
    </p:spTree>
    <p:extLst>
      <p:ext uri="{BB962C8B-B14F-4D97-AF65-F5344CB8AC3E}">
        <p14:creationId xmlns="" xmlns:p14="http://schemas.microsoft.com/office/powerpoint/2010/main" val="21848324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981075"/>
          <a:ext cx="8229600" cy="5184775"/>
        </p:xfrm>
        <a:graphic>
          <a:graphicData uri="http://schemas.openxmlformats.org/drawingml/2006/table">
            <a:tbl>
              <a:tblPr firstRow="1" bandRow="1">
                <a:tableStyleId>{2D5ABB26-0587-4C30-8999-92F81FD0307C}</a:tableStyleId>
              </a:tblPr>
              <a:tblGrid>
                <a:gridCol w="8229600"/>
              </a:tblGrid>
              <a:tr h="5184775">
                <a:tc>
                  <a:txBody>
                    <a:bodyPr/>
                    <a:lstStyle/>
                    <a:p>
                      <a:endParaRPr lang="fr-FR" sz="1800" dirty="0"/>
                    </a:p>
                  </a:txBody>
                  <a:tcPr marT="45722" marB="45722"/>
                </a:tc>
              </a:tr>
            </a:tbl>
          </a:graphicData>
        </a:graphic>
      </p:graphicFrame>
      <p:sp>
        <p:nvSpPr>
          <p:cNvPr id="18436" name="Espace réservé du texte 2"/>
          <p:cNvSpPr>
            <a:spLocks noGrp="1"/>
          </p:cNvSpPr>
          <p:nvPr>
            <p:ph type="body" sz="quarter" idx="13"/>
          </p:nvPr>
        </p:nvSpPr>
        <p:spPr>
          <a:xfrm>
            <a:off x="0" y="0"/>
            <a:ext cx="9144000" cy="692150"/>
          </a:xfrm>
        </p:spPr>
        <p:txBody>
          <a:bodyPr/>
          <a:lstStyle/>
          <a:p>
            <a:pPr rtl="1"/>
            <a:r>
              <a:rPr lang="ar-MA" sz="2400" dirty="0" smtClean="0"/>
              <a:t>مراحل التطوير – الخدمات الإلكترونية </a:t>
            </a:r>
            <a:endParaRPr lang="fr-FR" sz="2400" dirty="0"/>
          </a:p>
        </p:txBody>
      </p:sp>
      <p:sp>
        <p:nvSpPr>
          <p:cNvPr id="18437" name="Espace réservé du numéro de diapositive 3"/>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A283D374-09B5-4F8B-99E6-8BCE0BA4537E}" type="slidenum">
              <a:rPr lang="fr-FR" smtClean="0">
                <a:solidFill>
                  <a:srgbClr val="595959"/>
                </a:solidFill>
              </a:rPr>
              <a:pPr/>
              <a:t>17</a:t>
            </a:fld>
            <a:endParaRPr lang="fr-FR" smtClean="0">
              <a:solidFill>
                <a:srgbClr val="595959"/>
              </a:solidFill>
            </a:endParaRPr>
          </a:p>
        </p:txBody>
      </p:sp>
      <p:graphicFrame>
        <p:nvGraphicFramePr>
          <p:cNvPr id="2" name="Diagramme 1"/>
          <p:cNvGraphicFramePr/>
          <p:nvPr>
            <p:extLst>
              <p:ext uri="{D42A27DB-BD31-4B8C-83A1-F6EECF244321}">
                <p14:modId xmlns="" xmlns:p14="http://schemas.microsoft.com/office/powerpoint/2010/main" val="2858182645"/>
              </p:ext>
            </p:extLst>
          </p:nvPr>
        </p:nvGraphicFramePr>
        <p:xfrm>
          <a:off x="179512" y="1412776"/>
          <a:ext cx="8424936"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texte 3"/>
          <p:cNvSpPr>
            <a:spLocks noGrp="1"/>
          </p:cNvSpPr>
          <p:nvPr>
            <p:ph type="body" sz="quarter" idx="13"/>
          </p:nvPr>
        </p:nvSpPr>
        <p:spPr>
          <a:xfrm>
            <a:off x="0" y="0"/>
            <a:ext cx="9144000" cy="692150"/>
          </a:xfrm>
        </p:spPr>
        <p:txBody>
          <a:bodyPr/>
          <a:lstStyle/>
          <a:p>
            <a:pPr rtl="1"/>
            <a:r>
              <a:rPr lang="ar-SA" dirty="0"/>
              <a:t>مشروع</a:t>
            </a:r>
            <a:r>
              <a:rPr lang="ar-MA" dirty="0"/>
              <a:t> مسار- </a:t>
            </a:r>
            <a:r>
              <a:rPr lang="fr-FR" dirty="0" smtClean="0"/>
              <a:t> </a:t>
            </a:r>
            <a:r>
              <a:rPr lang="ar-MA" dirty="0" smtClean="0"/>
              <a:t>الخدمات </a:t>
            </a:r>
            <a:r>
              <a:rPr lang="ar-MA" sz="2800" dirty="0" smtClean="0"/>
              <a:t>«</a:t>
            </a:r>
            <a:r>
              <a:rPr lang="ar-SA" sz="2800" dirty="0" smtClean="0"/>
              <a:t> </a:t>
            </a:r>
            <a:r>
              <a:rPr lang="ar-MA" sz="2800" dirty="0"/>
              <a:t>المرحلة </a:t>
            </a:r>
            <a:r>
              <a:rPr lang="ar-SA" sz="2800" dirty="0"/>
              <a:t>الأولى</a:t>
            </a:r>
            <a:r>
              <a:rPr lang="ar-MA" sz="2800" dirty="0"/>
              <a:t>»</a:t>
            </a:r>
            <a:endParaRPr lang="fr-FR" sz="2800" dirty="0"/>
          </a:p>
        </p:txBody>
      </p:sp>
      <p:pic>
        <p:nvPicPr>
          <p:cNvPr id="21508" name="Picture 4" descr="D:\SQLI\Projets\MEN\Marche MEN\SVN_Repository_2\030_Suivi_de_Programme\Reunions_Externes\2012_11_Réunion avec SG\Home_Etab_Qualibi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3988" y="1484313"/>
            <a:ext cx="2438400" cy="2171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09" name="Picture 5" descr="D:\SQLI\Projets\MEN\Marche MEN\SVN_Repository_2\030_Suivi_de_Programme\Reunions_Externes\2012_11_Réunion avec SG\MEN_Parents_Publicbis.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875463" y="1484313"/>
            <a:ext cx="1962150" cy="2828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10" name="Picture 8" descr="D:\SQLI\Projets\MEN\Marche MEN\SVN_Repository_2\030_Suivi_de_Programme\Reunions_Externes\2012_11_Réunion avec SG\Home_Parents_Privebis.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795963" y="3573463"/>
            <a:ext cx="1962150" cy="2087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11" name="Picture 6" descr="D:\SQLI\Projets\MEN\Marche MEN\SVN_Repository_2\030_Suivi_de_Programme\Reunions_Externes\2012_11_Réunion avec SG\Home_Etab_Collegbis.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196975" y="3068638"/>
            <a:ext cx="2438400" cy="1584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12" name="Picture 7" descr="D:\SQLI\Projets\MEN\Marche MEN\SVN_Repository_2\030_Suivi_de_Programme\Reunions_Externes\2012_11_Réunion avec SG\Home_Etab_Primaibis.jp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565648" y="4437112"/>
            <a:ext cx="2438400" cy="1655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Espace réservé du numéro de diapositive 2"/>
          <p:cNvSpPr>
            <a:spLocks noGrp="1"/>
          </p:cNvSpPr>
          <p:nvPr>
            <p:ph type="sldNum" sz="quarter" idx="14"/>
          </p:nvPr>
        </p:nvSpPr>
        <p:spPr/>
        <p:txBody>
          <a:bodyPr/>
          <a:lstStyle/>
          <a:p>
            <a:pPr>
              <a:defRPr/>
            </a:pPr>
            <a:fld id="{F9B7C65D-B956-4F03-9B62-310E6A1237C3}" type="slidenum">
              <a:rPr lang="fr-FR"/>
              <a:pPr>
                <a:defRPr/>
              </a:pPr>
              <a:t>18</a:t>
            </a:fld>
            <a:endParaRPr lang="fr-FR" dirty="0"/>
          </a:p>
        </p:txBody>
      </p:sp>
    </p:spTree>
    <p:extLst>
      <p:ext uri="{BB962C8B-B14F-4D97-AF65-F5344CB8AC3E}">
        <p14:creationId xmlns="" xmlns:p14="http://schemas.microsoft.com/office/powerpoint/2010/main" val="2658093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lgn="r" rtl="1" eaLnBrk="1" hangingPunct="1">
              <a:buFont typeface="Arial" pitchFamily="34" charset="0"/>
              <a:buNone/>
              <a:defRPr/>
            </a:pPr>
            <a:endParaRPr lang="fr-FR" dirty="0" smtClean="0">
              <a:solidFill>
                <a:srgbClr val="FF0000"/>
              </a:solidFill>
            </a:endParaRPr>
          </a:p>
          <a:p>
            <a:pPr marL="0" indent="0" algn="r" rtl="1" eaLnBrk="1" hangingPunct="1">
              <a:buNone/>
              <a:defRPr/>
            </a:pPr>
            <a:endParaRPr lang="ar-SA" dirty="0"/>
          </a:p>
          <a:p>
            <a:pPr marL="0" indent="0" algn="r" rtl="1" eaLnBrk="1" hangingPunct="1">
              <a:buFont typeface="Arial" pitchFamily="34" charset="0"/>
              <a:buNone/>
              <a:defRPr/>
            </a:pPr>
            <a:endParaRPr lang="ar-MA" dirty="0" smtClean="0"/>
          </a:p>
          <a:p>
            <a:pPr marL="0" indent="0" algn="r" rtl="1" eaLnBrk="1" hangingPunct="1">
              <a:buFont typeface="Arial" pitchFamily="34" charset="0"/>
              <a:buNone/>
              <a:defRPr/>
            </a:pPr>
            <a:r>
              <a:rPr lang="ar-MA" dirty="0" smtClean="0"/>
              <a:t> </a:t>
            </a:r>
            <a:endParaRPr lang="fr-FR" dirty="0"/>
          </a:p>
          <a:p>
            <a:pPr eaLnBrk="1" hangingPunct="1">
              <a:defRPr/>
            </a:pPr>
            <a:endParaRPr lang="fr-FR" dirty="0"/>
          </a:p>
        </p:txBody>
      </p:sp>
      <p:sp>
        <p:nvSpPr>
          <p:cNvPr id="6147" name="Espace réservé du texte 2"/>
          <p:cNvSpPr>
            <a:spLocks noGrp="1"/>
          </p:cNvSpPr>
          <p:nvPr>
            <p:ph type="body" sz="quarter" idx="13"/>
          </p:nvPr>
        </p:nvSpPr>
        <p:spPr>
          <a:xfrm>
            <a:off x="0" y="0"/>
            <a:ext cx="9144000" cy="692150"/>
          </a:xfrm>
        </p:spPr>
        <p:txBody>
          <a:bodyPr/>
          <a:lstStyle/>
          <a:p>
            <a:pPr lvl="0" rtl="1" eaLnBrk="1" hangingPunct="1"/>
            <a:r>
              <a:rPr lang="ar-SA" sz="2400" dirty="0"/>
              <a:t>مشروع </a:t>
            </a:r>
            <a:r>
              <a:rPr lang="ar-MA" sz="2400" dirty="0"/>
              <a:t>مسار</a:t>
            </a:r>
            <a:r>
              <a:rPr lang="ar-SA" sz="2400" dirty="0"/>
              <a:t> </a:t>
            </a:r>
            <a:r>
              <a:rPr lang="ar-MA" sz="2400" dirty="0" smtClean="0"/>
              <a:t>للتدبير المدرسي </a:t>
            </a:r>
            <a:endParaRPr lang="fr-FR" sz="2400" dirty="0"/>
          </a:p>
        </p:txBody>
      </p:sp>
      <p:sp>
        <p:nvSpPr>
          <p:cNvPr id="6148" name="Espace réservé du numéro de diapositive 3"/>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641D3D9B-C0FA-4D71-84B9-FF2E8B9BD8E6}" type="slidenum">
              <a:rPr lang="fr-FR" smtClean="0">
                <a:solidFill>
                  <a:srgbClr val="595959"/>
                </a:solidFill>
              </a:rPr>
              <a:pPr/>
              <a:t>19</a:t>
            </a:fld>
            <a:endParaRPr lang="fr-FR" smtClean="0">
              <a:solidFill>
                <a:srgbClr val="595959"/>
              </a:solidFill>
            </a:endParaRPr>
          </a:p>
        </p:txBody>
      </p:sp>
      <p:graphicFrame>
        <p:nvGraphicFramePr>
          <p:cNvPr id="3" name="Diagramme 2"/>
          <p:cNvGraphicFramePr/>
          <p:nvPr>
            <p:extLst>
              <p:ext uri="{D42A27DB-BD31-4B8C-83A1-F6EECF244321}">
                <p14:modId xmlns="" xmlns:p14="http://schemas.microsoft.com/office/powerpoint/2010/main" val="1477721993"/>
              </p:ext>
            </p:extLst>
          </p:nvPr>
        </p:nvGraphicFramePr>
        <p:xfrm>
          <a:off x="2051720" y="1196752"/>
          <a:ext cx="6048672"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51322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lgn="r" rtl="1" eaLnBrk="1" hangingPunct="1">
              <a:buFont typeface="Arial" pitchFamily="34" charset="0"/>
              <a:buNone/>
              <a:defRPr/>
            </a:pPr>
            <a:endParaRPr lang="fr-FR" dirty="0" smtClean="0">
              <a:solidFill>
                <a:srgbClr val="FF0000"/>
              </a:solidFill>
            </a:endParaRPr>
          </a:p>
          <a:p>
            <a:pPr marL="0" indent="0" algn="r" rtl="1" eaLnBrk="1" hangingPunct="1">
              <a:buNone/>
              <a:defRPr/>
            </a:pPr>
            <a:endParaRPr lang="ar-SA" dirty="0"/>
          </a:p>
          <a:p>
            <a:pPr marL="0" indent="0" algn="r" rtl="1" eaLnBrk="1" hangingPunct="1">
              <a:buFont typeface="Arial" pitchFamily="34" charset="0"/>
              <a:buNone/>
              <a:defRPr/>
            </a:pPr>
            <a:endParaRPr lang="ar-MA" dirty="0" smtClean="0"/>
          </a:p>
          <a:p>
            <a:pPr marL="0" indent="0" algn="r" rtl="1" eaLnBrk="1" hangingPunct="1">
              <a:buFont typeface="Arial" pitchFamily="34" charset="0"/>
              <a:buNone/>
              <a:defRPr/>
            </a:pPr>
            <a:r>
              <a:rPr lang="ar-MA" dirty="0" smtClean="0"/>
              <a:t> </a:t>
            </a:r>
            <a:endParaRPr lang="fr-FR" dirty="0"/>
          </a:p>
          <a:p>
            <a:pPr eaLnBrk="1" hangingPunct="1">
              <a:defRPr/>
            </a:pPr>
            <a:endParaRPr lang="fr-FR" dirty="0"/>
          </a:p>
        </p:txBody>
      </p:sp>
      <p:sp>
        <p:nvSpPr>
          <p:cNvPr id="6147" name="Espace réservé du texte 2"/>
          <p:cNvSpPr>
            <a:spLocks noGrp="1"/>
          </p:cNvSpPr>
          <p:nvPr>
            <p:ph type="body" sz="quarter" idx="13"/>
          </p:nvPr>
        </p:nvSpPr>
        <p:spPr>
          <a:xfrm>
            <a:off x="0" y="0"/>
            <a:ext cx="9144000" cy="692150"/>
          </a:xfrm>
        </p:spPr>
        <p:txBody>
          <a:bodyPr/>
          <a:lstStyle/>
          <a:p>
            <a:pPr lvl="0" rtl="1" eaLnBrk="1" hangingPunct="1"/>
            <a:r>
              <a:rPr lang="ar-SA" sz="2400" dirty="0" smtClean="0"/>
              <a:t>مشروع </a:t>
            </a:r>
            <a:r>
              <a:rPr lang="ar-MA" sz="2400" dirty="0"/>
              <a:t>مسار</a:t>
            </a:r>
            <a:r>
              <a:rPr lang="ar-SA" sz="2400" dirty="0"/>
              <a:t> </a:t>
            </a:r>
            <a:r>
              <a:rPr lang="ar-MA" sz="2400" dirty="0" smtClean="0"/>
              <a:t>للتدبير المدرسي </a:t>
            </a:r>
            <a:endParaRPr lang="fr-FR" sz="2400" dirty="0" smtClean="0"/>
          </a:p>
        </p:txBody>
      </p:sp>
      <p:sp>
        <p:nvSpPr>
          <p:cNvPr id="6148" name="Espace réservé du numéro de diapositive 3"/>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641D3D9B-C0FA-4D71-84B9-FF2E8B9BD8E6}" type="slidenum">
              <a:rPr lang="fr-FR" smtClean="0">
                <a:solidFill>
                  <a:srgbClr val="595959"/>
                </a:solidFill>
              </a:rPr>
              <a:pPr/>
              <a:t>2</a:t>
            </a:fld>
            <a:endParaRPr lang="fr-FR" smtClean="0">
              <a:solidFill>
                <a:srgbClr val="595959"/>
              </a:solidFill>
            </a:endParaRPr>
          </a:p>
        </p:txBody>
      </p:sp>
      <p:graphicFrame>
        <p:nvGraphicFramePr>
          <p:cNvPr id="3" name="Diagramme 2"/>
          <p:cNvGraphicFramePr/>
          <p:nvPr>
            <p:extLst>
              <p:ext uri="{D42A27DB-BD31-4B8C-83A1-F6EECF244321}">
                <p14:modId xmlns="" xmlns:p14="http://schemas.microsoft.com/office/powerpoint/2010/main" val="3770055698"/>
              </p:ext>
            </p:extLst>
          </p:nvPr>
        </p:nvGraphicFramePr>
        <p:xfrm>
          <a:off x="2051720" y="1196752"/>
          <a:ext cx="6048672"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u texte 2"/>
          <p:cNvSpPr>
            <a:spLocks noGrp="1"/>
          </p:cNvSpPr>
          <p:nvPr>
            <p:ph type="body" sz="quarter" idx="13"/>
          </p:nvPr>
        </p:nvSpPr>
        <p:spPr>
          <a:xfrm>
            <a:off x="0" y="0"/>
            <a:ext cx="9144000" cy="692150"/>
          </a:xfrm>
        </p:spPr>
        <p:txBody>
          <a:bodyPr/>
          <a:lstStyle/>
          <a:p>
            <a:r>
              <a:rPr lang="ar-MA" sz="2400" dirty="0" smtClean="0"/>
              <a:t>حكامة المشروع</a:t>
            </a:r>
            <a:endParaRPr lang="ar-SA" sz="2400" dirty="0" smtClean="0"/>
          </a:p>
        </p:txBody>
      </p:sp>
      <p:sp>
        <p:nvSpPr>
          <p:cNvPr id="24579" name="Espace réservé du numéro de diapositive 3"/>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2F94EB28-A13B-4DBB-8904-06BA6186B169}" type="slidenum">
              <a:rPr lang="fr-FR" smtClean="0">
                <a:solidFill>
                  <a:srgbClr val="595959"/>
                </a:solidFill>
              </a:rPr>
              <a:pPr/>
              <a:t>20</a:t>
            </a:fld>
            <a:endParaRPr lang="fr-FR" smtClean="0">
              <a:solidFill>
                <a:srgbClr val="595959"/>
              </a:solidFill>
            </a:endParaRPr>
          </a:p>
        </p:txBody>
      </p:sp>
      <p:graphicFrame>
        <p:nvGraphicFramePr>
          <p:cNvPr id="7" name="Diagramme 6"/>
          <p:cNvGraphicFramePr/>
          <p:nvPr>
            <p:extLst>
              <p:ext uri="{D42A27DB-BD31-4B8C-83A1-F6EECF244321}">
                <p14:modId xmlns="" xmlns:p14="http://schemas.microsoft.com/office/powerpoint/2010/main" val="3902715143"/>
              </p:ext>
            </p:extLst>
          </p:nvPr>
        </p:nvGraphicFramePr>
        <p:xfrm>
          <a:off x="4932040" y="1277938"/>
          <a:ext cx="5184576" cy="45096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1403648" y="2636912"/>
            <a:ext cx="3960440" cy="2808311"/>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r" rtl="1" eaLnBrk="1" fontAlgn="auto" hangingPunct="1">
              <a:spcBef>
                <a:spcPts val="0"/>
              </a:spcBef>
              <a:spcAft>
                <a:spcPts val="0"/>
              </a:spcAft>
              <a:buFont typeface="Wingdings" pitchFamily="2" charset="2"/>
              <a:buChar char="q"/>
              <a:defRPr/>
            </a:pPr>
            <a:r>
              <a:rPr lang="ar-MA" sz="1400" b="1" dirty="0" smtClean="0"/>
              <a:t> </a:t>
            </a:r>
            <a:r>
              <a:rPr lang="ar-SA" sz="1400" b="1" dirty="0" smtClean="0"/>
              <a:t>مديرية </a:t>
            </a:r>
            <a:r>
              <a:rPr lang="ar-SA" sz="1400" b="1" dirty="0"/>
              <a:t>منظومة </a:t>
            </a:r>
            <a:r>
              <a:rPr lang="ar-SA" sz="1400" b="1" dirty="0" smtClean="0"/>
              <a:t>الإعلام</a:t>
            </a:r>
            <a:endParaRPr lang="ar-MA" sz="1400" b="1" dirty="0" smtClean="0"/>
          </a:p>
          <a:p>
            <a:pPr algn="r" rtl="1" eaLnBrk="1" fontAlgn="auto" hangingPunct="1">
              <a:spcBef>
                <a:spcPts val="0"/>
              </a:spcBef>
              <a:spcAft>
                <a:spcPts val="0"/>
              </a:spcAft>
              <a:buFont typeface="Wingdings" pitchFamily="2" charset="2"/>
              <a:buChar char="q"/>
              <a:defRPr/>
            </a:pPr>
            <a:r>
              <a:rPr lang="ar-MA" sz="1400" b="1" dirty="0" smtClean="0"/>
              <a:t> </a:t>
            </a:r>
            <a:r>
              <a:rPr lang="ar-SA" sz="1400" b="1" dirty="0" smtClean="0"/>
              <a:t>مديرية</a:t>
            </a:r>
            <a:r>
              <a:rPr lang="ar-MA" sz="1400" b="1" dirty="0" smtClean="0"/>
              <a:t> الاستراتيجية  و</a:t>
            </a:r>
            <a:r>
              <a:rPr lang="ar-SA" sz="1400" b="1" dirty="0" smtClean="0"/>
              <a:t>الإحصاء </a:t>
            </a:r>
            <a:r>
              <a:rPr lang="ar-SA" sz="1400" b="1" dirty="0"/>
              <a:t>والتخطيط </a:t>
            </a:r>
            <a:endParaRPr lang="ar-MA" sz="1400" b="1" dirty="0" smtClean="0"/>
          </a:p>
          <a:p>
            <a:pPr algn="r" rtl="1" eaLnBrk="1" fontAlgn="auto" hangingPunct="1">
              <a:spcBef>
                <a:spcPts val="0"/>
              </a:spcBef>
              <a:spcAft>
                <a:spcPts val="0"/>
              </a:spcAft>
              <a:buFont typeface="Wingdings" pitchFamily="2" charset="2"/>
              <a:buChar char="q"/>
              <a:defRPr/>
            </a:pPr>
            <a:r>
              <a:rPr lang="ar-MA" sz="1400" b="1" dirty="0" smtClean="0"/>
              <a:t> </a:t>
            </a:r>
            <a:r>
              <a:rPr lang="ar-SA" sz="1400" b="1" dirty="0" smtClean="0"/>
              <a:t>مديرية </a:t>
            </a:r>
            <a:r>
              <a:rPr lang="ar-SA" sz="1400" b="1" dirty="0"/>
              <a:t>الدعم الاجتماعي</a:t>
            </a:r>
            <a:r>
              <a:rPr lang="ar-MA" sz="1400" b="1" dirty="0"/>
              <a:t> </a:t>
            </a:r>
            <a:endParaRPr lang="ar-MA" sz="1400" b="1" dirty="0" smtClean="0"/>
          </a:p>
          <a:p>
            <a:pPr algn="r" rtl="1" eaLnBrk="1" fontAlgn="auto" hangingPunct="1">
              <a:spcBef>
                <a:spcPts val="0"/>
              </a:spcBef>
              <a:spcAft>
                <a:spcPts val="0"/>
              </a:spcAft>
              <a:buFont typeface="Wingdings" pitchFamily="2" charset="2"/>
              <a:buChar char="q"/>
              <a:defRPr/>
            </a:pPr>
            <a:r>
              <a:rPr lang="ar-MA" sz="1400" b="1" dirty="0" smtClean="0"/>
              <a:t> </a:t>
            </a:r>
            <a:r>
              <a:rPr lang="ar-SA" sz="1400" b="1" dirty="0" smtClean="0"/>
              <a:t>مديرية </a:t>
            </a:r>
            <a:r>
              <a:rPr lang="ar-SA" sz="1400" b="1" dirty="0"/>
              <a:t>الحياة </a:t>
            </a:r>
            <a:r>
              <a:rPr lang="ar-SA" sz="1400" b="1" dirty="0" smtClean="0"/>
              <a:t>المدرسية</a:t>
            </a:r>
            <a:r>
              <a:rPr lang="ar-MA" sz="1400" b="1" dirty="0"/>
              <a:t> </a:t>
            </a:r>
            <a:endParaRPr lang="ar-MA" sz="1400" b="1" dirty="0" smtClean="0"/>
          </a:p>
          <a:p>
            <a:pPr algn="r" rtl="1" eaLnBrk="1" fontAlgn="auto" hangingPunct="1">
              <a:spcBef>
                <a:spcPts val="0"/>
              </a:spcBef>
              <a:spcAft>
                <a:spcPts val="0"/>
              </a:spcAft>
              <a:buFont typeface="Wingdings" pitchFamily="2" charset="2"/>
              <a:buChar char="q"/>
              <a:defRPr/>
            </a:pPr>
            <a:r>
              <a:rPr lang="ar-MA" sz="1400" b="1" dirty="0" smtClean="0"/>
              <a:t> </a:t>
            </a:r>
            <a:r>
              <a:rPr lang="ar-SA" sz="1400" b="1" dirty="0" smtClean="0"/>
              <a:t>المركز </a:t>
            </a:r>
            <a:r>
              <a:rPr lang="ar-SA" sz="1400" b="1" dirty="0"/>
              <a:t>الوطني للتجديد والتجريب </a:t>
            </a:r>
            <a:r>
              <a:rPr lang="ar-SA" sz="1400" b="1" dirty="0" smtClean="0"/>
              <a:t>التربوي</a:t>
            </a:r>
            <a:endParaRPr lang="ar-MA" sz="1400" b="1" dirty="0" smtClean="0"/>
          </a:p>
          <a:p>
            <a:pPr algn="r" rtl="1" eaLnBrk="1" fontAlgn="auto" hangingPunct="1">
              <a:spcBef>
                <a:spcPts val="0"/>
              </a:spcBef>
              <a:spcAft>
                <a:spcPts val="0"/>
              </a:spcAft>
              <a:buFont typeface="Wingdings" pitchFamily="2" charset="2"/>
              <a:buChar char="q"/>
              <a:defRPr/>
            </a:pPr>
            <a:r>
              <a:rPr lang="ar-SA" sz="1400" b="1" dirty="0" smtClean="0"/>
              <a:t> </a:t>
            </a:r>
            <a:r>
              <a:rPr lang="ar-SA" sz="1400" b="1" dirty="0"/>
              <a:t>مديرية التعليم </a:t>
            </a:r>
            <a:r>
              <a:rPr lang="ar-SA" sz="1400" b="1" dirty="0" smtClean="0"/>
              <a:t>التقني</a:t>
            </a:r>
            <a:r>
              <a:rPr lang="ar-MA" sz="1400" b="1" dirty="0"/>
              <a:t> </a:t>
            </a:r>
            <a:r>
              <a:rPr lang="ar-MA" sz="1400" b="1" dirty="0" smtClean="0"/>
              <a:t>- </a:t>
            </a:r>
            <a:r>
              <a:rPr lang="ar-SA" sz="1400" b="1" dirty="0" smtClean="0"/>
              <a:t> </a:t>
            </a:r>
            <a:r>
              <a:rPr lang="ar-MA" sz="1400" b="1" dirty="0" smtClean="0"/>
              <a:t>المركز الوطني للامتحانات</a:t>
            </a:r>
          </a:p>
          <a:p>
            <a:pPr algn="r" rtl="1" eaLnBrk="1" fontAlgn="auto" hangingPunct="1">
              <a:spcBef>
                <a:spcPts val="0"/>
              </a:spcBef>
              <a:spcAft>
                <a:spcPts val="0"/>
              </a:spcAft>
              <a:buFont typeface="Wingdings" pitchFamily="2" charset="2"/>
              <a:buChar char="q"/>
              <a:defRPr/>
            </a:pPr>
            <a:r>
              <a:rPr lang="ar-MA" sz="1400" b="1" dirty="0" smtClean="0"/>
              <a:t> مديرية الارتقاء بالرياضة المدرسية</a:t>
            </a:r>
          </a:p>
          <a:p>
            <a:pPr algn="r" rtl="1" eaLnBrk="1" fontAlgn="auto" hangingPunct="1">
              <a:spcBef>
                <a:spcPts val="0"/>
              </a:spcBef>
              <a:spcAft>
                <a:spcPts val="0"/>
              </a:spcAft>
              <a:buFont typeface="Wingdings" pitchFamily="2" charset="2"/>
              <a:buChar char="q"/>
              <a:defRPr/>
            </a:pPr>
            <a:r>
              <a:rPr lang="ar-MA" sz="1400" b="1" dirty="0" smtClean="0"/>
              <a:t> الوحدة </a:t>
            </a:r>
            <a:r>
              <a:rPr lang="ar-MA" sz="1400" b="1" dirty="0"/>
              <a:t>المركزية ل</a:t>
            </a:r>
            <a:r>
              <a:rPr lang="ar-SA" sz="1400" b="1" dirty="0"/>
              <a:t>تكوبن الأطر</a:t>
            </a:r>
            <a:endParaRPr lang="ar-MA" sz="1400" b="1" dirty="0"/>
          </a:p>
          <a:p>
            <a:pPr algn="r" rtl="1" eaLnBrk="1" fontAlgn="auto" hangingPunct="1">
              <a:spcBef>
                <a:spcPts val="0"/>
              </a:spcBef>
              <a:spcAft>
                <a:spcPts val="0"/>
              </a:spcAft>
              <a:buFont typeface="Wingdings" pitchFamily="2" charset="2"/>
              <a:buChar char="q"/>
              <a:defRPr/>
            </a:pPr>
            <a:r>
              <a:rPr lang="ar-MA" sz="1400" b="1" dirty="0"/>
              <a:t> </a:t>
            </a:r>
            <a:r>
              <a:rPr lang="ar-SA" sz="1400" b="1" dirty="0"/>
              <a:t> قسم </a:t>
            </a:r>
            <a:r>
              <a:rPr lang="ar-SA" sz="1400" b="1" dirty="0" smtClean="0"/>
              <a:t>ال</a:t>
            </a:r>
            <a:r>
              <a:rPr lang="ar-MA" sz="1400" b="1" dirty="0" smtClean="0"/>
              <a:t>لات</a:t>
            </a:r>
            <a:r>
              <a:rPr lang="ar-SA" sz="1400" b="1" dirty="0" smtClean="0"/>
              <a:t>ص</a:t>
            </a:r>
            <a:r>
              <a:rPr lang="ar-MA" sz="1400" b="1" dirty="0" smtClean="0"/>
              <a:t>ا</a:t>
            </a:r>
            <a:r>
              <a:rPr lang="ar-SA" sz="1400" b="1" dirty="0" smtClean="0"/>
              <a:t>ل </a:t>
            </a:r>
            <a:endParaRPr lang="ar-MA" sz="1400" b="1" dirty="0"/>
          </a:p>
          <a:p>
            <a:pPr algn="r" rtl="1" eaLnBrk="1" fontAlgn="auto" hangingPunct="1">
              <a:spcBef>
                <a:spcPts val="0"/>
              </a:spcBef>
              <a:spcAft>
                <a:spcPts val="0"/>
              </a:spcAft>
              <a:buFont typeface="Wingdings" pitchFamily="2" charset="2"/>
              <a:buChar char="q"/>
              <a:defRPr/>
            </a:pPr>
            <a:r>
              <a:rPr lang="ar-MA" sz="1400" b="1" dirty="0" smtClean="0"/>
              <a:t> ا</a:t>
            </a:r>
            <a:r>
              <a:rPr lang="ar-SA" sz="1400" b="1" dirty="0" smtClean="0"/>
              <a:t>لأكاديميات </a:t>
            </a:r>
            <a:r>
              <a:rPr lang="ar-SA" sz="1400" b="1" dirty="0"/>
              <a:t>الجهوية للتربية </a:t>
            </a:r>
            <a:r>
              <a:rPr lang="ar-SA" sz="1400" b="1" dirty="0" smtClean="0"/>
              <a:t>والتكوين</a:t>
            </a:r>
            <a:r>
              <a:rPr lang="ar-MA" sz="1400" b="1" dirty="0" smtClean="0"/>
              <a:t>  :</a:t>
            </a:r>
            <a:r>
              <a:rPr lang="ar-SA" sz="1400" b="1" dirty="0" smtClean="0"/>
              <a:t> </a:t>
            </a:r>
            <a:r>
              <a:rPr lang="ar-SA" sz="1400" b="1" dirty="0"/>
              <a:t>الرباط سلا زمور </a:t>
            </a:r>
            <a:r>
              <a:rPr lang="ar-SA" sz="1400" b="1" dirty="0" smtClean="0"/>
              <a:t>زعير</a:t>
            </a:r>
            <a:r>
              <a:rPr lang="ar-MA" sz="1400" b="1" dirty="0"/>
              <a:t> </a:t>
            </a:r>
            <a:r>
              <a:rPr lang="ar-MA" sz="1400" b="1" dirty="0" smtClean="0"/>
              <a:t>-</a:t>
            </a:r>
            <a:r>
              <a:rPr lang="ar-SA" sz="1400" b="1" dirty="0" smtClean="0"/>
              <a:t> </a:t>
            </a:r>
            <a:r>
              <a:rPr lang="ar-SA" sz="1400" b="1" dirty="0"/>
              <a:t>مكناس </a:t>
            </a:r>
            <a:r>
              <a:rPr lang="ar-SA" sz="1400" b="1" dirty="0" smtClean="0"/>
              <a:t>تافيلالت</a:t>
            </a:r>
            <a:r>
              <a:rPr lang="ar-MA" sz="1400" b="1" dirty="0" smtClean="0"/>
              <a:t> -</a:t>
            </a:r>
            <a:r>
              <a:rPr lang="ar-SA" sz="1400" b="1" dirty="0" smtClean="0"/>
              <a:t> </a:t>
            </a:r>
            <a:r>
              <a:rPr lang="ar-SA" sz="1400" b="1" dirty="0"/>
              <a:t>دكالة عبدة, تادلة أزيلال</a:t>
            </a:r>
          </a:p>
          <a:p>
            <a:pPr algn="r" rtl="1" eaLnBrk="1" fontAlgn="auto" hangingPunct="1">
              <a:spcBef>
                <a:spcPts val="0"/>
              </a:spcBef>
              <a:spcAft>
                <a:spcPts val="0"/>
              </a:spcAft>
              <a:buFont typeface="Wingdings" pitchFamily="2" charset="2"/>
              <a:buChar char="q"/>
              <a:defRPr/>
            </a:pPr>
            <a:r>
              <a:rPr lang="ar-MA" sz="1400" b="1" dirty="0" smtClean="0"/>
              <a:t> </a:t>
            </a:r>
            <a:r>
              <a:rPr lang="ar-SA" sz="1400" b="1" dirty="0" smtClean="0"/>
              <a:t>النيابات </a:t>
            </a:r>
            <a:r>
              <a:rPr lang="ar-SA" sz="1400" b="1" dirty="0"/>
              <a:t>الإقليمية: </a:t>
            </a:r>
            <a:r>
              <a:rPr lang="fr-FR" sz="1400" b="1" dirty="0"/>
              <a:t>1)</a:t>
            </a:r>
            <a:r>
              <a:rPr lang="ar-SA" sz="1400" b="1" dirty="0"/>
              <a:t> لكل أكاديمية </a:t>
            </a:r>
            <a:r>
              <a:rPr lang="fr-FR" sz="1400" b="1" dirty="0"/>
              <a:t>(</a:t>
            </a:r>
          </a:p>
        </p:txBody>
      </p:sp>
    </p:spTree>
    <p:extLst>
      <p:ext uri="{BB962C8B-B14F-4D97-AF65-F5344CB8AC3E}">
        <p14:creationId xmlns="" xmlns:p14="http://schemas.microsoft.com/office/powerpoint/2010/main" val="3135412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6472238" y="2492375"/>
            <a:ext cx="1150937" cy="792163"/>
          </a:xfrm>
          <a:prstGeom prst="rect">
            <a:avLst/>
          </a:prstGeom>
          <a:ln>
            <a:prstDash val="dash"/>
          </a:ln>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endParaRPr lang="fr-FR" dirty="0"/>
          </a:p>
        </p:txBody>
      </p:sp>
      <p:sp>
        <p:nvSpPr>
          <p:cNvPr id="7" name="Rectangle 6"/>
          <p:cNvSpPr/>
          <p:nvPr/>
        </p:nvSpPr>
        <p:spPr>
          <a:xfrm>
            <a:off x="1403548" y="1471613"/>
            <a:ext cx="2592388" cy="1169987"/>
          </a:xfrm>
          <a:prstGeom prst="rect">
            <a:avLst/>
          </a:prstGeom>
          <a:ln>
            <a:prstDash val="dash"/>
          </a:ln>
        </p:spPr>
        <p:style>
          <a:lnRef idx="1">
            <a:schemeClr val="accent5"/>
          </a:lnRef>
          <a:fillRef idx="2">
            <a:schemeClr val="accent5"/>
          </a:fillRef>
          <a:effectRef idx="1">
            <a:schemeClr val="accent5"/>
          </a:effectRef>
          <a:fontRef idx="minor">
            <a:schemeClr val="dk1"/>
          </a:fontRef>
        </p:style>
        <p:txBody>
          <a:bodyPr/>
          <a:lstStyle/>
          <a:p>
            <a:pPr algn="ctr" eaLnBrk="1" fontAlgn="auto" hangingPunct="1">
              <a:spcBef>
                <a:spcPts val="0"/>
              </a:spcBef>
              <a:spcAft>
                <a:spcPts val="0"/>
              </a:spcAft>
              <a:defRPr/>
            </a:pPr>
            <a:r>
              <a:rPr lang="ar-SA" sz="1400" dirty="0"/>
              <a:t>فريق </a:t>
            </a:r>
            <a:r>
              <a:rPr lang="ar-SA" sz="1400" dirty="0" smtClean="0"/>
              <a:t>التنفيذ</a:t>
            </a:r>
            <a:r>
              <a:rPr lang="ar-MA" sz="1400" dirty="0" smtClean="0"/>
              <a:t> وقيادة التغيير </a:t>
            </a:r>
            <a:endParaRPr lang="fr-FR" sz="1400" dirty="0"/>
          </a:p>
        </p:txBody>
      </p:sp>
      <p:sp>
        <p:nvSpPr>
          <p:cNvPr id="25604" name="Espace réservé du texte 2"/>
          <p:cNvSpPr>
            <a:spLocks noGrp="1"/>
          </p:cNvSpPr>
          <p:nvPr>
            <p:ph type="body" sz="quarter" idx="13"/>
          </p:nvPr>
        </p:nvSpPr>
        <p:spPr>
          <a:xfrm>
            <a:off x="3175" y="0"/>
            <a:ext cx="9144000" cy="692150"/>
          </a:xfrm>
        </p:spPr>
        <p:txBody>
          <a:bodyPr/>
          <a:lstStyle/>
          <a:p>
            <a:r>
              <a:rPr lang="ar-SA" dirty="0" smtClean="0"/>
              <a:t>تنظيم </a:t>
            </a:r>
            <a:r>
              <a:rPr lang="ar-MA" dirty="0" smtClean="0"/>
              <a:t>الفرق التقنية ل</a:t>
            </a:r>
            <a:r>
              <a:rPr lang="ar-SA" dirty="0" smtClean="0"/>
              <a:t>لمشروع</a:t>
            </a:r>
          </a:p>
        </p:txBody>
      </p:sp>
      <p:sp>
        <p:nvSpPr>
          <p:cNvPr id="25605" name="Espace réservé du numéro de diapositive 3"/>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91E1583E-84A4-4D9B-B3BD-04519391CD5D}" type="slidenum">
              <a:rPr lang="fr-FR" smtClean="0">
                <a:solidFill>
                  <a:srgbClr val="595959"/>
                </a:solidFill>
              </a:rPr>
              <a:pPr/>
              <a:t>21</a:t>
            </a:fld>
            <a:endParaRPr lang="fr-FR" smtClean="0">
              <a:solidFill>
                <a:srgbClr val="595959"/>
              </a:solidFill>
            </a:endParaRPr>
          </a:p>
        </p:txBody>
      </p:sp>
      <p:graphicFrame>
        <p:nvGraphicFramePr>
          <p:cNvPr id="5" name="Diagramme 4"/>
          <p:cNvGraphicFramePr/>
          <p:nvPr>
            <p:extLst>
              <p:ext uri="{D42A27DB-BD31-4B8C-83A1-F6EECF244321}">
                <p14:modId xmlns="" xmlns:p14="http://schemas.microsoft.com/office/powerpoint/2010/main" val="577327828"/>
              </p:ext>
            </p:extLst>
          </p:nvPr>
        </p:nvGraphicFramePr>
        <p:xfrm>
          <a:off x="179512" y="1268760"/>
          <a:ext cx="3816424"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me 5"/>
          <p:cNvGraphicFramePr/>
          <p:nvPr>
            <p:extLst>
              <p:ext uri="{D42A27DB-BD31-4B8C-83A1-F6EECF244321}">
                <p14:modId xmlns="" xmlns:p14="http://schemas.microsoft.com/office/powerpoint/2010/main" val="3192401418"/>
              </p:ext>
            </p:extLst>
          </p:nvPr>
        </p:nvGraphicFramePr>
        <p:xfrm>
          <a:off x="5148064" y="2420888"/>
          <a:ext cx="3816424" cy="3600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Flèche vers le bas 7"/>
          <p:cNvSpPr/>
          <p:nvPr/>
        </p:nvSpPr>
        <p:spPr>
          <a:xfrm>
            <a:off x="2374900" y="1120775"/>
            <a:ext cx="252413" cy="350838"/>
          </a:xfrm>
          <a:prstGeom prst="downArrow">
            <a:avLst/>
          </a:prstGeom>
        </p:spPr>
        <p:style>
          <a:lnRef idx="1">
            <a:schemeClr val="accent2"/>
          </a:lnRef>
          <a:fillRef idx="2">
            <a:schemeClr val="accent2"/>
          </a:fillRef>
          <a:effectRef idx="1">
            <a:schemeClr val="accent2"/>
          </a:effectRef>
          <a:fontRef idx="minor">
            <a:schemeClr val="dk1"/>
          </a:fontRef>
        </p:style>
        <p:txBody>
          <a:bodyPr anchor="ctr"/>
          <a:lstStyle/>
          <a:p>
            <a:pPr algn="ctr" eaLnBrk="1" fontAlgn="auto" hangingPunct="1">
              <a:spcBef>
                <a:spcPts val="0"/>
              </a:spcBef>
              <a:spcAft>
                <a:spcPts val="0"/>
              </a:spcAft>
              <a:defRPr/>
            </a:pPr>
            <a:endParaRPr lang="fr-FR" dirty="0"/>
          </a:p>
        </p:txBody>
      </p:sp>
      <p:sp>
        <p:nvSpPr>
          <p:cNvPr id="25609" name="ZoneTexte 17"/>
          <p:cNvSpPr txBox="1">
            <a:spLocks noChangeArrowheads="1"/>
          </p:cNvSpPr>
          <p:nvPr/>
        </p:nvSpPr>
        <p:spPr bwMode="auto">
          <a:xfrm>
            <a:off x="2195513" y="781050"/>
            <a:ext cx="4968875"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ar-SA" b="1" i="1"/>
              <a:t>فرق المشروع</a:t>
            </a:r>
            <a:endParaRPr lang="fr-FR" b="1" i="1"/>
          </a:p>
        </p:txBody>
      </p:sp>
      <p:sp>
        <p:nvSpPr>
          <p:cNvPr id="25610" name="ZoneTexte 9"/>
          <p:cNvSpPr txBox="1">
            <a:spLocks noChangeArrowheads="1"/>
          </p:cNvSpPr>
          <p:nvPr/>
        </p:nvSpPr>
        <p:spPr bwMode="auto">
          <a:xfrm>
            <a:off x="1530350" y="781050"/>
            <a:ext cx="1941513"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ar-SA" b="1"/>
              <a:t>فرق الوزارة</a:t>
            </a:r>
            <a:endParaRPr lang="fr-FR" b="1"/>
          </a:p>
        </p:txBody>
      </p:sp>
      <p:sp>
        <p:nvSpPr>
          <p:cNvPr id="25611" name="ZoneTexte 10"/>
          <p:cNvSpPr txBox="1">
            <a:spLocks noChangeArrowheads="1"/>
          </p:cNvSpPr>
          <p:nvPr/>
        </p:nvSpPr>
        <p:spPr bwMode="auto">
          <a:xfrm>
            <a:off x="5905500" y="1466850"/>
            <a:ext cx="1941513"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rtl="1" eaLnBrk="1" hangingPunct="1"/>
            <a:r>
              <a:rPr lang="ar-SA" b="1"/>
              <a:t>فرق </a:t>
            </a:r>
            <a:r>
              <a:rPr lang="fr-FR" b="1"/>
              <a:t>SQLI</a:t>
            </a:r>
          </a:p>
        </p:txBody>
      </p:sp>
      <p:sp>
        <p:nvSpPr>
          <p:cNvPr id="12" name="Rectangle à coins arrondis 11"/>
          <p:cNvSpPr/>
          <p:nvPr/>
        </p:nvSpPr>
        <p:spPr>
          <a:xfrm>
            <a:off x="7956550" y="2492375"/>
            <a:ext cx="1008063"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eaLnBrk="1" fontAlgn="auto" hangingPunct="1">
              <a:spcBef>
                <a:spcPts val="0"/>
              </a:spcBef>
              <a:spcAft>
                <a:spcPts val="0"/>
              </a:spcAft>
              <a:defRPr/>
            </a:pPr>
            <a:r>
              <a:rPr lang="ar-SA" sz="1600" dirty="0">
                <a:solidFill>
                  <a:prstClr val="white"/>
                </a:solidFill>
              </a:rPr>
              <a:t>خبير</a:t>
            </a:r>
            <a:r>
              <a:rPr lang="fr-FR" sz="1600" dirty="0">
                <a:solidFill>
                  <a:prstClr val="white"/>
                </a:solidFill>
              </a:rPr>
              <a:t> PMO</a:t>
            </a:r>
            <a:r>
              <a:rPr lang="ar-SA" sz="1600" dirty="0">
                <a:solidFill>
                  <a:prstClr val="white"/>
                </a:solidFill>
              </a:rPr>
              <a:t> </a:t>
            </a:r>
            <a:endParaRPr lang="fr-FR" sz="1600" dirty="0">
              <a:solidFill>
                <a:prstClr val="white"/>
              </a:solidFill>
            </a:endParaRPr>
          </a:p>
        </p:txBody>
      </p:sp>
      <p:cxnSp>
        <p:nvCxnSpPr>
          <p:cNvPr id="13" name="Connecteur droit 12"/>
          <p:cNvCxnSpPr/>
          <p:nvPr/>
        </p:nvCxnSpPr>
        <p:spPr>
          <a:xfrm>
            <a:off x="8459788" y="2997200"/>
            <a:ext cx="0" cy="863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 name="Rectangle à coins arrondis 13"/>
          <p:cNvSpPr/>
          <p:nvPr/>
        </p:nvSpPr>
        <p:spPr>
          <a:xfrm>
            <a:off x="250825" y="1989138"/>
            <a:ext cx="1008063" cy="5032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SA" sz="1600" dirty="0">
                <a:solidFill>
                  <a:prstClr val="white"/>
                </a:solidFill>
              </a:rPr>
              <a:t>فريق </a:t>
            </a:r>
            <a:r>
              <a:rPr lang="fr-FR" sz="1600" dirty="0">
                <a:solidFill>
                  <a:prstClr val="white"/>
                </a:solidFill>
              </a:rPr>
              <a:t>PMO</a:t>
            </a:r>
          </a:p>
        </p:txBody>
      </p:sp>
      <p:cxnSp>
        <p:nvCxnSpPr>
          <p:cNvPr id="15" name="Connecteur droit 14"/>
          <p:cNvCxnSpPr/>
          <p:nvPr/>
        </p:nvCxnSpPr>
        <p:spPr>
          <a:xfrm>
            <a:off x="755650" y="2492375"/>
            <a:ext cx="0" cy="72072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Flèche vers le bas 15"/>
          <p:cNvSpPr/>
          <p:nvPr/>
        </p:nvSpPr>
        <p:spPr>
          <a:xfrm>
            <a:off x="6875463" y="1830388"/>
            <a:ext cx="288925" cy="574675"/>
          </a:xfrm>
          <a:prstGeom prst="downArrow">
            <a:avLst/>
          </a:prstGeom>
        </p:spPr>
        <p:style>
          <a:lnRef idx="1">
            <a:schemeClr val="accent2"/>
          </a:lnRef>
          <a:fillRef idx="2">
            <a:schemeClr val="accent2"/>
          </a:fillRef>
          <a:effectRef idx="1">
            <a:schemeClr val="accent2"/>
          </a:effectRef>
          <a:fontRef idx="minor">
            <a:schemeClr val="dk1"/>
          </a:fontRef>
        </p:style>
        <p:txBody>
          <a:bodyPr anchor="ctr"/>
          <a:lstStyle/>
          <a:p>
            <a:pPr algn="ctr" eaLnBrk="1" fontAlgn="auto" hangingPunct="1">
              <a:spcBef>
                <a:spcPts val="0"/>
              </a:spcBef>
              <a:spcAft>
                <a:spcPts val="0"/>
              </a:spcAft>
              <a:defRPr/>
            </a:pPr>
            <a:endParaRPr lang="fr-FR" dirty="0"/>
          </a:p>
        </p:txBody>
      </p:sp>
    </p:spTree>
    <p:extLst>
      <p:ext uri="{BB962C8B-B14F-4D97-AF65-F5344CB8AC3E}">
        <p14:creationId xmlns="" xmlns:p14="http://schemas.microsoft.com/office/powerpoint/2010/main" val="42223680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repeatCount="indefinite"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2/3*#ppt_w"/>
                                          </p:val>
                                        </p:tav>
                                        <p:tav tm="100000">
                                          <p:val>
                                            <p:strVal val="#ppt_w"/>
                                          </p:val>
                                        </p:tav>
                                      </p:tavLst>
                                    </p:anim>
                                    <p:anim calcmode="lin" valueType="num">
                                      <p:cBhvr>
                                        <p:cTn id="8" dur="1000" fill="hold"/>
                                        <p:tgtEl>
                                          <p:spTgt spid="8"/>
                                        </p:tgtEl>
                                        <p:attrNameLst>
                                          <p:attrName>ppt_h</p:attrName>
                                        </p:attrNameLst>
                                      </p:cBhvr>
                                      <p:tavLst>
                                        <p:tav tm="0">
                                          <p:val>
                                            <p:strVal val="2/3*#ppt_h"/>
                                          </p:val>
                                        </p:tav>
                                        <p:tav tm="100000">
                                          <p:val>
                                            <p:strVal val="#ppt_h"/>
                                          </p:val>
                                        </p:tav>
                                      </p:tavLst>
                                    </p:anim>
                                  </p:childTnLst>
                                </p:cTn>
                              </p:par>
                              <p:par>
                                <p:cTn id="9" presetID="23" presetClass="entr" presetSubtype="272" repeatCount="indefinite"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1000" fill="hold"/>
                                        <p:tgtEl>
                                          <p:spTgt spid="16"/>
                                        </p:tgtEl>
                                        <p:attrNameLst>
                                          <p:attrName>ppt_w</p:attrName>
                                        </p:attrNameLst>
                                      </p:cBhvr>
                                      <p:tavLst>
                                        <p:tav tm="0">
                                          <p:val>
                                            <p:strVal val="2/3*#ppt_w"/>
                                          </p:val>
                                        </p:tav>
                                        <p:tav tm="100000">
                                          <p:val>
                                            <p:strVal val="#ppt_w"/>
                                          </p:val>
                                        </p:tav>
                                      </p:tavLst>
                                    </p:anim>
                                    <p:anim calcmode="lin" valueType="num">
                                      <p:cBhvr>
                                        <p:cTn id="12" dur="1000" fill="hold"/>
                                        <p:tgtEl>
                                          <p:spTgt spid="16"/>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lgn="r" rtl="1" eaLnBrk="1" hangingPunct="1">
              <a:buFont typeface="Arial" pitchFamily="34" charset="0"/>
              <a:buNone/>
              <a:defRPr/>
            </a:pPr>
            <a:endParaRPr lang="fr-FR" dirty="0" smtClean="0">
              <a:solidFill>
                <a:srgbClr val="FF0000"/>
              </a:solidFill>
            </a:endParaRPr>
          </a:p>
          <a:p>
            <a:pPr marL="0" indent="0" algn="r" rtl="1" eaLnBrk="1" hangingPunct="1">
              <a:buNone/>
              <a:defRPr/>
            </a:pPr>
            <a:endParaRPr lang="ar-SA" dirty="0"/>
          </a:p>
          <a:p>
            <a:pPr marL="0" indent="0" algn="r" rtl="1" eaLnBrk="1" hangingPunct="1">
              <a:buFont typeface="Arial" pitchFamily="34" charset="0"/>
              <a:buNone/>
              <a:defRPr/>
            </a:pPr>
            <a:endParaRPr lang="ar-MA" dirty="0" smtClean="0"/>
          </a:p>
          <a:p>
            <a:pPr marL="0" indent="0" algn="r" rtl="1" eaLnBrk="1" hangingPunct="1">
              <a:buFont typeface="Arial" pitchFamily="34" charset="0"/>
              <a:buNone/>
              <a:defRPr/>
            </a:pPr>
            <a:r>
              <a:rPr lang="ar-MA" dirty="0" smtClean="0"/>
              <a:t> </a:t>
            </a:r>
            <a:endParaRPr lang="fr-FR" dirty="0"/>
          </a:p>
          <a:p>
            <a:pPr eaLnBrk="1" hangingPunct="1">
              <a:defRPr/>
            </a:pPr>
            <a:endParaRPr lang="fr-FR" dirty="0"/>
          </a:p>
        </p:txBody>
      </p:sp>
      <p:sp>
        <p:nvSpPr>
          <p:cNvPr id="6147" name="Espace réservé du texte 2"/>
          <p:cNvSpPr>
            <a:spLocks noGrp="1"/>
          </p:cNvSpPr>
          <p:nvPr>
            <p:ph type="body" sz="quarter" idx="13"/>
          </p:nvPr>
        </p:nvSpPr>
        <p:spPr>
          <a:xfrm>
            <a:off x="0" y="0"/>
            <a:ext cx="9144000" cy="692150"/>
          </a:xfrm>
        </p:spPr>
        <p:txBody>
          <a:bodyPr/>
          <a:lstStyle/>
          <a:p>
            <a:pPr lvl="0" rtl="1" eaLnBrk="1" hangingPunct="1"/>
            <a:r>
              <a:rPr lang="ar-SA" sz="2400" dirty="0"/>
              <a:t>مشروع </a:t>
            </a:r>
            <a:r>
              <a:rPr lang="ar-MA" sz="2400" dirty="0"/>
              <a:t>مسار</a:t>
            </a:r>
            <a:r>
              <a:rPr lang="ar-SA" sz="2400" dirty="0"/>
              <a:t> </a:t>
            </a:r>
            <a:r>
              <a:rPr lang="ar-MA" sz="2400" dirty="0" smtClean="0"/>
              <a:t>للتدبير المدرسي </a:t>
            </a:r>
            <a:endParaRPr lang="fr-FR" sz="2400" dirty="0"/>
          </a:p>
        </p:txBody>
      </p:sp>
      <p:sp>
        <p:nvSpPr>
          <p:cNvPr id="6148" name="Espace réservé du numéro de diapositive 3"/>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641D3D9B-C0FA-4D71-84B9-FF2E8B9BD8E6}" type="slidenum">
              <a:rPr lang="fr-FR" smtClean="0">
                <a:solidFill>
                  <a:srgbClr val="595959"/>
                </a:solidFill>
              </a:rPr>
              <a:pPr/>
              <a:t>22</a:t>
            </a:fld>
            <a:endParaRPr lang="fr-FR" smtClean="0">
              <a:solidFill>
                <a:srgbClr val="595959"/>
              </a:solidFill>
            </a:endParaRPr>
          </a:p>
        </p:txBody>
      </p:sp>
      <p:graphicFrame>
        <p:nvGraphicFramePr>
          <p:cNvPr id="3" name="Diagramme 2"/>
          <p:cNvGraphicFramePr/>
          <p:nvPr>
            <p:extLst>
              <p:ext uri="{D42A27DB-BD31-4B8C-83A1-F6EECF244321}">
                <p14:modId xmlns="" xmlns:p14="http://schemas.microsoft.com/office/powerpoint/2010/main" val="1631724141"/>
              </p:ext>
            </p:extLst>
          </p:nvPr>
        </p:nvGraphicFramePr>
        <p:xfrm>
          <a:off x="2051720" y="1196752"/>
          <a:ext cx="6048672"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7959140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4"/>
          </p:nvPr>
        </p:nvSpPr>
        <p:spPr/>
        <p:txBody>
          <a:bodyPr/>
          <a:lstStyle/>
          <a:p>
            <a:pPr>
              <a:defRPr/>
            </a:pPr>
            <a:fld id="{EB4A7E13-17B3-48FE-8D89-643DEC7E6592}" type="slidenum">
              <a:rPr lang="fr-FR"/>
              <a:pPr>
                <a:defRPr/>
              </a:pPr>
              <a:t>23</a:t>
            </a:fld>
            <a:endParaRPr lang="fr-FR"/>
          </a:p>
        </p:txBody>
      </p:sp>
      <p:sp>
        <p:nvSpPr>
          <p:cNvPr id="4" name="Espace réservé du texte 3"/>
          <p:cNvSpPr>
            <a:spLocks noGrp="1"/>
          </p:cNvSpPr>
          <p:nvPr>
            <p:ph type="body" sz="quarter" idx="13"/>
          </p:nvPr>
        </p:nvSpPr>
        <p:spPr>
          <a:xfrm>
            <a:off x="0" y="0"/>
            <a:ext cx="9144000" cy="692150"/>
          </a:xfrm>
        </p:spPr>
        <p:txBody>
          <a:bodyPr rtlCol="0"/>
          <a:lstStyle/>
          <a:p>
            <a:pPr lvl="0" rtl="1"/>
            <a:r>
              <a:rPr lang="ar-MA" dirty="0"/>
              <a:t>مخطط التعميم</a:t>
            </a:r>
            <a:endParaRPr lang="ar-SA" dirty="0"/>
          </a:p>
        </p:txBody>
      </p:sp>
      <p:pic>
        <p:nvPicPr>
          <p:cNvPr id="32772" name="Image 1"/>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749300"/>
            <a:ext cx="9144000" cy="6208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817867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1370779246"/>
              </p:ext>
            </p:extLst>
          </p:nvPr>
        </p:nvGraphicFramePr>
        <p:xfrm>
          <a:off x="457200" y="836713"/>
          <a:ext cx="8435279" cy="4752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1747" name="Espace réservé du numéro de diapositive 2"/>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34D58AA3-577E-4A1F-862A-DC4A68F2D09C}" type="slidenum">
              <a:rPr lang="fr-FR" smtClean="0">
                <a:solidFill>
                  <a:srgbClr val="595959"/>
                </a:solidFill>
              </a:rPr>
              <a:pPr/>
              <a:t>24</a:t>
            </a:fld>
            <a:endParaRPr lang="fr-FR" smtClean="0">
              <a:solidFill>
                <a:srgbClr val="595959"/>
              </a:solidFill>
            </a:endParaRPr>
          </a:p>
        </p:txBody>
      </p:sp>
      <p:sp>
        <p:nvSpPr>
          <p:cNvPr id="4" name="Espace réservé du texte 3"/>
          <p:cNvSpPr>
            <a:spLocks noGrp="1"/>
          </p:cNvSpPr>
          <p:nvPr>
            <p:ph type="body" sz="quarter" idx="13"/>
          </p:nvPr>
        </p:nvSpPr>
        <p:spPr>
          <a:xfrm>
            <a:off x="0" y="0"/>
            <a:ext cx="9144000" cy="692150"/>
          </a:xfrm>
        </p:spPr>
        <p:txBody>
          <a:bodyPr rtlCol="0"/>
          <a:lstStyle/>
          <a:p>
            <a:r>
              <a:rPr lang="ar-MA" sz="3600" dirty="0" smtClean="0"/>
              <a:t>تحديد المهام</a:t>
            </a:r>
            <a:endParaRPr lang="ar-SA" sz="3600" dirty="0"/>
          </a:p>
        </p:txBody>
      </p:sp>
      <p:sp>
        <p:nvSpPr>
          <p:cNvPr id="2" name="Rectangle 1"/>
          <p:cNvSpPr/>
          <p:nvPr/>
        </p:nvSpPr>
        <p:spPr>
          <a:xfrm>
            <a:off x="1187450" y="5661025"/>
            <a:ext cx="7129463" cy="288925"/>
          </a:xfrm>
          <a:prstGeom prst="rect">
            <a:avLst/>
          </a:prstGeom>
          <a:noFill/>
          <a:ln w="28575">
            <a:solidFill>
              <a:schemeClr val="tx2">
                <a:lumMod val="75000"/>
              </a:schemeClr>
            </a:solidFill>
          </a:ln>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ar-MA" dirty="0" smtClean="0"/>
              <a:t>القيادة التشاركية </a:t>
            </a:r>
            <a:endParaRPr lang="fr-FR" dirty="0"/>
          </a:p>
        </p:txBody>
      </p:sp>
    </p:spTree>
    <p:extLst>
      <p:ext uri="{BB962C8B-B14F-4D97-AF65-F5344CB8AC3E}">
        <p14:creationId xmlns="" xmlns:p14="http://schemas.microsoft.com/office/powerpoint/2010/main" val="30224004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1"/>
          <p:cNvSpPr txBox="1">
            <a:spLocks noChangeArrowheads="1"/>
          </p:cNvSpPr>
          <p:nvPr/>
        </p:nvSpPr>
        <p:spPr bwMode="auto">
          <a:xfrm>
            <a:off x="683568" y="-5288"/>
            <a:ext cx="7772400" cy="942976"/>
          </a:xfrm>
          <a:prstGeom prst="rect">
            <a:avLst/>
          </a:prstGeom>
          <a:noFill/>
          <a:ln w="12700">
            <a:noFill/>
            <a:miter lim="800000"/>
            <a:headEnd/>
            <a:tailEnd/>
          </a:ln>
        </p:spPr>
        <p:txBody>
          <a:bodyPr lIns="25400" tIns="25400" rIns="5078" bIns="25400" anchor="ctr"/>
          <a:lstStyle/>
          <a:p>
            <a:pPr marL="39688" algn="ctr" eaLnBrk="1" fontAlgn="auto" hangingPunct="1">
              <a:spcBef>
                <a:spcPts val="0"/>
              </a:spcBef>
              <a:spcAft>
                <a:spcPts val="0"/>
              </a:spcAft>
              <a:defRPr/>
            </a:pPr>
            <a:r>
              <a:rPr lang="fr-FR" sz="3200" b="1" kern="0" dirty="0">
                <a:solidFill>
                  <a:schemeClr val="bg1"/>
                </a:solidFill>
                <a:latin typeface="+mj-lt"/>
                <a:ea typeface="+mj-ea"/>
                <a:cs typeface="+mj-cs"/>
              </a:rPr>
              <a:t> </a:t>
            </a:r>
            <a:r>
              <a:rPr lang="ar-MA" sz="3200" b="1" kern="0" dirty="0" smtClean="0">
                <a:solidFill>
                  <a:schemeClr val="bg1"/>
                </a:solidFill>
                <a:latin typeface="+mj-lt"/>
                <a:ea typeface="+mj-ea"/>
                <a:cs typeface="+mj-cs"/>
              </a:rPr>
              <a:t>فرق  الارساء و التعميم</a:t>
            </a:r>
            <a:endParaRPr lang="fr-FR" sz="3200" b="1" kern="0" dirty="0">
              <a:solidFill>
                <a:schemeClr val="bg1"/>
              </a:solidFill>
              <a:latin typeface="+mj-lt"/>
              <a:ea typeface="+mj-ea"/>
              <a:cs typeface="+mj-cs"/>
            </a:endParaRPr>
          </a:p>
        </p:txBody>
      </p:sp>
      <p:sp>
        <p:nvSpPr>
          <p:cNvPr id="26627" name="Espace réservé du numéro de diapositive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i="1">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i="1">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i="1">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i="1">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i="1">
                <a:solidFill>
                  <a:schemeClr val="tx1"/>
                </a:solidFill>
                <a:latin typeface="Calibri" panose="020F0502020204030204" pitchFamily="34" charset="0"/>
              </a:defRPr>
            </a:lvl9pPr>
          </a:lstStyle>
          <a:p>
            <a:pPr fontAlgn="base">
              <a:spcBef>
                <a:spcPct val="0"/>
              </a:spcBef>
              <a:spcAft>
                <a:spcPct val="0"/>
              </a:spcAft>
              <a:buFontTx/>
              <a:buNone/>
            </a:pPr>
            <a:fld id="{737A9261-0D21-4A7C-9B3E-0E120731D67C}" type="slidenum">
              <a:rPr lang="en-US" sz="1600" smtClean="0">
                <a:solidFill>
                  <a:srgbClr val="595959"/>
                </a:solidFill>
              </a:rPr>
              <a:pPr fontAlgn="base">
                <a:spcBef>
                  <a:spcPct val="0"/>
                </a:spcBef>
                <a:spcAft>
                  <a:spcPct val="0"/>
                </a:spcAft>
                <a:buFontTx/>
                <a:buNone/>
              </a:pPr>
              <a:t>25</a:t>
            </a:fld>
            <a:endParaRPr lang="en-US" sz="1600" smtClean="0">
              <a:solidFill>
                <a:srgbClr val="595959"/>
              </a:solidFill>
            </a:endParaRPr>
          </a:p>
        </p:txBody>
      </p:sp>
      <p:graphicFrame>
        <p:nvGraphicFramePr>
          <p:cNvPr id="2" name="Diagramme 1"/>
          <p:cNvGraphicFramePr/>
          <p:nvPr/>
        </p:nvGraphicFramePr>
        <p:xfrm>
          <a:off x="685800" y="908720"/>
          <a:ext cx="7918648" cy="53956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12758857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7938"/>
            <a:ext cx="8229600" cy="684212"/>
          </a:xfrm>
        </p:spPr>
        <p:txBody>
          <a:bodyPr rtlCol="0">
            <a:normAutofit/>
          </a:bodyPr>
          <a:lstStyle/>
          <a:p>
            <a:pPr eaLnBrk="1" fontAlgn="auto" hangingPunct="1">
              <a:spcAft>
                <a:spcPts val="0"/>
              </a:spcAft>
              <a:defRPr/>
            </a:pPr>
            <a:r>
              <a:rPr lang="ar-MA" sz="3200" dirty="0" smtClean="0">
                <a:solidFill>
                  <a:schemeClr val="bg1"/>
                </a:solidFill>
              </a:rPr>
              <a:t>مكونات مخطط  قيادة التغيير</a:t>
            </a:r>
            <a:endParaRPr lang="fr-FR" sz="3200" dirty="0">
              <a:solidFill>
                <a:schemeClr val="bg1"/>
              </a:solidFill>
            </a:endParaRPr>
          </a:p>
        </p:txBody>
      </p:sp>
      <p:graphicFrame>
        <p:nvGraphicFramePr>
          <p:cNvPr id="6" name="Espace réservé du contenu 5"/>
          <p:cNvGraphicFramePr>
            <a:graphicFrameLocks noGrp="1"/>
          </p:cNvGraphicFramePr>
          <p:nvPr>
            <p:ph idx="1"/>
          </p:nvPr>
        </p:nvGraphicFramePr>
        <p:xfrm>
          <a:off x="467544" y="908720"/>
          <a:ext cx="8229600"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3796" name="Espace réservé du numéro de diapositive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i="1">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i="1">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i="1">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i="1">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i="1">
                <a:solidFill>
                  <a:schemeClr val="tx1"/>
                </a:solidFill>
                <a:latin typeface="Calibri" panose="020F0502020204030204" pitchFamily="34" charset="0"/>
              </a:defRPr>
            </a:lvl9pPr>
          </a:lstStyle>
          <a:p>
            <a:pPr fontAlgn="base">
              <a:spcBef>
                <a:spcPct val="0"/>
              </a:spcBef>
              <a:spcAft>
                <a:spcPct val="0"/>
              </a:spcAft>
              <a:buFontTx/>
              <a:buNone/>
            </a:pPr>
            <a:fld id="{5FD7421B-5E39-4E9A-A401-C369A7895AE2}" type="slidenum">
              <a:rPr lang="en-US" sz="1600" smtClean="0">
                <a:solidFill>
                  <a:srgbClr val="595959"/>
                </a:solidFill>
              </a:rPr>
              <a:pPr fontAlgn="base">
                <a:spcBef>
                  <a:spcPct val="0"/>
                </a:spcBef>
                <a:spcAft>
                  <a:spcPct val="0"/>
                </a:spcAft>
                <a:buFontTx/>
                <a:buNone/>
              </a:pPr>
              <a:t>26</a:t>
            </a:fld>
            <a:endParaRPr lang="en-US" sz="1600" smtClean="0">
              <a:solidFill>
                <a:srgbClr val="595959"/>
              </a:solidFill>
            </a:endParaRPr>
          </a:p>
        </p:txBody>
      </p:sp>
    </p:spTree>
    <p:extLst>
      <p:ext uri="{BB962C8B-B14F-4D97-AF65-F5344CB8AC3E}">
        <p14:creationId xmlns="" xmlns:p14="http://schemas.microsoft.com/office/powerpoint/2010/main" val="3199989374"/>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Espace réservé du contenu 4"/>
          <p:cNvPicPr>
            <a:picLocks noGrp="1" noChangeAspect="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a:xfrm>
            <a:off x="1255713" y="4876800"/>
            <a:ext cx="1468437" cy="1447800"/>
          </a:xfrm>
        </p:spPr>
      </p:pic>
      <p:sp>
        <p:nvSpPr>
          <p:cNvPr id="37891" name="Espace réservé du numéro de diapositive 2"/>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797B39EE-A493-467D-93B5-8B43ED6E8CFF}" type="slidenum">
              <a:rPr lang="fr-FR" smtClean="0">
                <a:solidFill>
                  <a:srgbClr val="595959"/>
                </a:solidFill>
              </a:rPr>
              <a:pPr/>
              <a:t>27</a:t>
            </a:fld>
            <a:endParaRPr lang="fr-FR" smtClean="0">
              <a:solidFill>
                <a:srgbClr val="595959"/>
              </a:solidFill>
            </a:endParaRPr>
          </a:p>
        </p:txBody>
      </p:sp>
      <p:sp>
        <p:nvSpPr>
          <p:cNvPr id="37892" name="Espace réservé du texte 3"/>
          <p:cNvSpPr>
            <a:spLocks noGrp="1"/>
          </p:cNvSpPr>
          <p:nvPr>
            <p:ph type="body" sz="quarter" idx="13"/>
          </p:nvPr>
        </p:nvSpPr>
        <p:spPr>
          <a:xfrm>
            <a:off x="0" y="0"/>
            <a:ext cx="9144000" cy="692150"/>
          </a:xfrm>
        </p:spPr>
        <p:txBody>
          <a:bodyPr/>
          <a:lstStyle/>
          <a:p>
            <a:pPr eaLnBrk="1" hangingPunct="1"/>
            <a:r>
              <a:rPr lang="ar-SA" sz="2800" smtClean="0"/>
              <a:t>آليات المصاحبة: المساعدة والدعم</a:t>
            </a:r>
            <a:endParaRPr lang="fr-FR" sz="2800" smtClean="0"/>
          </a:p>
        </p:txBody>
      </p:sp>
      <p:sp>
        <p:nvSpPr>
          <p:cNvPr id="6" name="Rectangle à coins arrondis 5"/>
          <p:cNvSpPr/>
          <p:nvPr/>
        </p:nvSpPr>
        <p:spPr>
          <a:xfrm>
            <a:off x="395288" y="836712"/>
            <a:ext cx="5976937" cy="2087563"/>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gn="ctr" eaLnBrk="1" fontAlgn="auto" hangingPunct="1">
              <a:spcBef>
                <a:spcPts val="0"/>
              </a:spcBef>
              <a:spcAft>
                <a:spcPts val="0"/>
              </a:spcAft>
              <a:defRPr/>
            </a:pPr>
            <a:r>
              <a:rPr lang="ar-SA" sz="1600" b="1" dirty="0"/>
              <a:t>المستوى المركزي</a:t>
            </a:r>
            <a:endParaRPr lang="fr-FR" sz="1600" b="1" dirty="0"/>
          </a:p>
        </p:txBody>
      </p:sp>
      <p:cxnSp>
        <p:nvCxnSpPr>
          <p:cNvPr id="10" name="Connecteur en arc 9"/>
          <p:cNvCxnSpPr/>
          <p:nvPr/>
        </p:nvCxnSpPr>
        <p:spPr>
          <a:xfrm rot="5400000">
            <a:off x="2622550" y="3311526"/>
            <a:ext cx="2560637" cy="1928812"/>
          </a:xfrm>
          <a:prstGeom prst="curvedConnector3">
            <a:avLst>
              <a:gd name="adj1" fmla="val 73961"/>
            </a:avLst>
          </a:prstGeom>
          <a:ln>
            <a:tailEnd type="triangle"/>
          </a:ln>
        </p:spPr>
        <p:style>
          <a:lnRef idx="3">
            <a:schemeClr val="accent5"/>
          </a:lnRef>
          <a:fillRef idx="0">
            <a:schemeClr val="accent5"/>
          </a:fillRef>
          <a:effectRef idx="2">
            <a:schemeClr val="accent5"/>
          </a:effectRef>
          <a:fontRef idx="minor">
            <a:schemeClr val="tx1"/>
          </a:fontRef>
        </p:style>
      </p:cxnSp>
      <p:sp>
        <p:nvSpPr>
          <p:cNvPr id="11" name="Ellipse 10"/>
          <p:cNvSpPr/>
          <p:nvPr/>
        </p:nvSpPr>
        <p:spPr>
          <a:xfrm>
            <a:off x="575556" y="1275717"/>
            <a:ext cx="2808312" cy="640096"/>
          </a:xfrm>
          <a:prstGeom prst="ellipse">
            <a:avLst/>
          </a:prstGeom>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r>
              <a:rPr lang="ar-SA" dirty="0">
                <a:solidFill>
                  <a:srgbClr val="C00000"/>
                </a:solidFill>
              </a:rPr>
              <a:t>المساعدة التقنية</a:t>
            </a:r>
            <a:endParaRPr lang="fr-FR" dirty="0">
              <a:solidFill>
                <a:srgbClr val="C00000"/>
              </a:solidFill>
            </a:endParaRPr>
          </a:p>
        </p:txBody>
      </p:sp>
      <p:sp>
        <p:nvSpPr>
          <p:cNvPr id="12" name="Ellipse 11"/>
          <p:cNvSpPr/>
          <p:nvPr/>
        </p:nvSpPr>
        <p:spPr>
          <a:xfrm>
            <a:off x="3563913" y="1309043"/>
            <a:ext cx="2808312" cy="640096"/>
          </a:xfrm>
          <a:prstGeom prst="ellipse">
            <a:avLst/>
          </a:prstGeom>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r>
              <a:rPr lang="ar-SA" dirty="0">
                <a:solidFill>
                  <a:srgbClr val="C00000"/>
                </a:solidFill>
              </a:rPr>
              <a:t>المساعدة الوظيفية</a:t>
            </a:r>
            <a:endParaRPr lang="fr-FR" dirty="0">
              <a:solidFill>
                <a:srgbClr val="C00000"/>
              </a:solidFill>
            </a:endParaRPr>
          </a:p>
        </p:txBody>
      </p:sp>
      <p:sp>
        <p:nvSpPr>
          <p:cNvPr id="13" name="Ellipse 12"/>
          <p:cNvSpPr/>
          <p:nvPr/>
        </p:nvSpPr>
        <p:spPr>
          <a:xfrm>
            <a:off x="1763689" y="2078340"/>
            <a:ext cx="2808312" cy="640096"/>
          </a:xfrm>
          <a:prstGeom prst="ellipse">
            <a:avLst/>
          </a:prstGeom>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r>
              <a:rPr lang="ar-SA" dirty="0">
                <a:solidFill>
                  <a:srgbClr val="C00000"/>
                </a:solidFill>
              </a:rPr>
              <a:t>مكتب المساعدة</a:t>
            </a:r>
            <a:endParaRPr lang="fr-FR" dirty="0">
              <a:solidFill>
                <a:srgbClr val="C00000"/>
              </a:solidFill>
            </a:endParaRPr>
          </a:p>
        </p:txBody>
      </p:sp>
      <p:cxnSp>
        <p:nvCxnSpPr>
          <p:cNvPr id="14" name="Connecteur en arc 13"/>
          <p:cNvCxnSpPr/>
          <p:nvPr/>
        </p:nvCxnSpPr>
        <p:spPr>
          <a:xfrm>
            <a:off x="5238750" y="2992438"/>
            <a:ext cx="1584325" cy="1549400"/>
          </a:xfrm>
          <a:prstGeom prst="curvedConnector3">
            <a:avLst>
              <a:gd name="adj1" fmla="val 50000"/>
            </a:avLst>
          </a:prstGeom>
          <a:ln>
            <a:tailEnd type="triangle"/>
          </a:ln>
        </p:spPr>
        <p:style>
          <a:lnRef idx="3">
            <a:schemeClr val="accent5"/>
          </a:lnRef>
          <a:fillRef idx="0">
            <a:schemeClr val="accent5"/>
          </a:fillRef>
          <a:effectRef idx="2">
            <a:schemeClr val="accent5"/>
          </a:effectRef>
          <a:fontRef idx="minor">
            <a:schemeClr val="tx1"/>
          </a:fontRef>
        </p:style>
      </p:cxnSp>
      <p:sp>
        <p:nvSpPr>
          <p:cNvPr id="18" name="Rectangle à coins arrondis 17"/>
          <p:cNvSpPr/>
          <p:nvPr/>
        </p:nvSpPr>
        <p:spPr>
          <a:xfrm>
            <a:off x="6146800" y="4605338"/>
            <a:ext cx="2781300" cy="1087437"/>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gn="ctr" eaLnBrk="1" fontAlgn="auto" hangingPunct="1">
              <a:spcBef>
                <a:spcPts val="0"/>
              </a:spcBef>
              <a:spcAft>
                <a:spcPts val="0"/>
              </a:spcAft>
              <a:defRPr/>
            </a:pPr>
            <a:r>
              <a:rPr lang="ar-SA" sz="1600" b="1" dirty="0"/>
              <a:t>النيابة الإقليمية</a:t>
            </a:r>
            <a:endParaRPr lang="fr-FR" sz="1600" b="1" dirty="0"/>
          </a:p>
        </p:txBody>
      </p:sp>
      <p:sp>
        <p:nvSpPr>
          <p:cNvPr id="19" name="Ellipse 18"/>
          <p:cNvSpPr/>
          <p:nvPr/>
        </p:nvSpPr>
        <p:spPr>
          <a:xfrm>
            <a:off x="6372200" y="5017690"/>
            <a:ext cx="2448272" cy="640096"/>
          </a:xfrm>
          <a:prstGeom prst="ellipse">
            <a:avLst/>
          </a:prstGeom>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r>
              <a:rPr lang="ar-SA" sz="1600" b="1" dirty="0">
                <a:solidFill>
                  <a:srgbClr val="C00000"/>
                </a:solidFill>
              </a:rPr>
              <a:t>الدعم عن قرب</a:t>
            </a:r>
            <a:endParaRPr lang="fr-FR" sz="1600" b="1" dirty="0"/>
          </a:p>
        </p:txBody>
      </p:sp>
      <p:cxnSp>
        <p:nvCxnSpPr>
          <p:cNvPr id="20" name="Connecteur en arc 19"/>
          <p:cNvCxnSpPr/>
          <p:nvPr/>
        </p:nvCxnSpPr>
        <p:spPr>
          <a:xfrm rot="10800000" flipV="1">
            <a:off x="2921000" y="5018088"/>
            <a:ext cx="3019425" cy="668337"/>
          </a:xfrm>
          <a:prstGeom prst="curvedConnector3">
            <a:avLst/>
          </a:prstGeom>
          <a:ln>
            <a:tailEnd type="triangle"/>
          </a:ln>
        </p:spPr>
        <p:style>
          <a:lnRef idx="3">
            <a:schemeClr val="accent5"/>
          </a:lnRef>
          <a:fillRef idx="0">
            <a:schemeClr val="accent5"/>
          </a:fillRef>
          <a:effectRef idx="2">
            <a:schemeClr val="accent5"/>
          </a:effectRef>
          <a:fontRef idx="minor">
            <a:schemeClr val="tx1"/>
          </a:fontRef>
        </p:style>
      </p:cxnSp>
      <p:pic>
        <p:nvPicPr>
          <p:cNvPr id="37910" name="Picture 6" descr="http://www.itfa.co.uk/Portals/0/Helpdesk.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t="45026" b="19930"/>
          <a:stretch>
            <a:fillRect/>
          </a:stretch>
        </p:blipFill>
        <p:spPr bwMode="auto">
          <a:xfrm>
            <a:off x="339725" y="2998788"/>
            <a:ext cx="3721100" cy="1871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Parchemin horizontal 6"/>
          <p:cNvSpPr/>
          <p:nvPr/>
        </p:nvSpPr>
        <p:spPr>
          <a:xfrm>
            <a:off x="2619375" y="1355725"/>
            <a:ext cx="944538" cy="37306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MA" sz="1200" b="1" dirty="0" smtClean="0"/>
              <a:t>لوحة القيادة </a:t>
            </a:r>
            <a:endParaRPr lang="fr-FR" sz="1200" b="1" dirty="0"/>
          </a:p>
        </p:txBody>
      </p:sp>
      <p:sp>
        <p:nvSpPr>
          <p:cNvPr id="21" name="Rectangle à coins arrondis 20"/>
          <p:cNvSpPr/>
          <p:nvPr/>
        </p:nvSpPr>
        <p:spPr>
          <a:xfrm>
            <a:off x="6159500" y="2946400"/>
            <a:ext cx="2794000" cy="1087438"/>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gn="ctr" eaLnBrk="1" fontAlgn="auto" hangingPunct="1">
              <a:spcBef>
                <a:spcPts val="0"/>
              </a:spcBef>
              <a:spcAft>
                <a:spcPts val="0"/>
              </a:spcAft>
              <a:defRPr/>
            </a:pPr>
            <a:r>
              <a:rPr lang="ar-SA" sz="1400" b="1" dirty="0"/>
              <a:t>الأكاديمية الجهوية للتربية والتكوين</a:t>
            </a:r>
            <a:endParaRPr lang="fr-FR" sz="1400" b="1" dirty="0"/>
          </a:p>
        </p:txBody>
      </p:sp>
      <p:sp>
        <p:nvSpPr>
          <p:cNvPr id="22" name="Ellipse 21"/>
          <p:cNvSpPr/>
          <p:nvPr/>
        </p:nvSpPr>
        <p:spPr>
          <a:xfrm>
            <a:off x="6228184" y="3393788"/>
            <a:ext cx="1308773" cy="640096"/>
          </a:xfrm>
          <a:prstGeom prst="ellipse">
            <a:avLst/>
          </a:prstGeom>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r>
              <a:rPr lang="ar-SA" sz="1100" b="1" dirty="0">
                <a:solidFill>
                  <a:srgbClr val="C00000"/>
                </a:solidFill>
              </a:rPr>
              <a:t>المساعدة التقنية</a:t>
            </a:r>
            <a:endParaRPr lang="fr-FR" sz="1100" b="1" dirty="0">
              <a:solidFill>
                <a:srgbClr val="C00000"/>
              </a:solidFill>
            </a:endParaRPr>
          </a:p>
        </p:txBody>
      </p:sp>
      <p:sp>
        <p:nvSpPr>
          <p:cNvPr id="24" name="Ellipse 23"/>
          <p:cNvSpPr/>
          <p:nvPr/>
        </p:nvSpPr>
        <p:spPr>
          <a:xfrm>
            <a:off x="7536958" y="3422454"/>
            <a:ext cx="1338452" cy="611430"/>
          </a:xfrm>
          <a:prstGeom prst="ellipse">
            <a:avLst/>
          </a:prstGeom>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r>
              <a:rPr lang="ar-SA" sz="1050" b="1" dirty="0">
                <a:solidFill>
                  <a:srgbClr val="C00000"/>
                </a:solidFill>
              </a:rPr>
              <a:t>المساعدة الوظيفية</a:t>
            </a:r>
            <a:endParaRPr lang="fr-FR" sz="1050" b="1" dirty="0">
              <a:solidFill>
                <a:srgbClr val="C00000"/>
              </a:solidFill>
            </a:endParaRPr>
          </a:p>
        </p:txBody>
      </p:sp>
      <p:sp>
        <p:nvSpPr>
          <p:cNvPr id="23" name="Parchemin horizontal 22"/>
          <p:cNvSpPr/>
          <p:nvPr/>
        </p:nvSpPr>
        <p:spPr>
          <a:xfrm>
            <a:off x="5652120" y="1759793"/>
            <a:ext cx="944538" cy="37306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MA" sz="1200" b="1" dirty="0" smtClean="0"/>
              <a:t>لوحة القيادة </a:t>
            </a:r>
            <a:endParaRPr lang="fr-FR" sz="1200" b="1" dirty="0"/>
          </a:p>
        </p:txBody>
      </p:sp>
      <p:sp>
        <p:nvSpPr>
          <p:cNvPr id="25" name="Parchemin horizontal 24"/>
          <p:cNvSpPr/>
          <p:nvPr/>
        </p:nvSpPr>
        <p:spPr>
          <a:xfrm>
            <a:off x="8100392" y="3848025"/>
            <a:ext cx="944538" cy="37306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MA" sz="1200" b="1" dirty="0" smtClean="0"/>
              <a:t>لوحة القيادة </a:t>
            </a:r>
            <a:endParaRPr lang="fr-FR" sz="1200" b="1" dirty="0"/>
          </a:p>
        </p:txBody>
      </p:sp>
    </p:spTree>
    <p:extLst>
      <p:ext uri="{BB962C8B-B14F-4D97-AF65-F5344CB8AC3E}">
        <p14:creationId xmlns="" xmlns:p14="http://schemas.microsoft.com/office/powerpoint/2010/main" val="17420274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3"/>
          </p:nvPr>
        </p:nvSpPr>
        <p:spPr/>
        <p:txBody>
          <a:bodyPr/>
          <a:lstStyle/>
          <a:p>
            <a:endParaRPr lang="fr-FR"/>
          </a:p>
        </p:txBody>
      </p:sp>
      <p:sp>
        <p:nvSpPr>
          <p:cNvPr id="4" name="Espace réservé du numéro de diapositive 3"/>
          <p:cNvSpPr>
            <a:spLocks noGrp="1"/>
          </p:cNvSpPr>
          <p:nvPr>
            <p:ph type="sldNum" sz="quarter" idx="14"/>
          </p:nvPr>
        </p:nvSpPr>
        <p:spPr/>
        <p:txBody>
          <a:bodyPr/>
          <a:lstStyle/>
          <a:p>
            <a:pPr>
              <a:defRPr/>
            </a:pPr>
            <a:fld id="{7A45283C-B72E-4ED8-953C-1DE8C2855A4F}" type="slidenum">
              <a:rPr lang="fr-FR" smtClean="0"/>
              <a:pPr>
                <a:defRPr/>
              </a:pPr>
              <a:t>28</a:t>
            </a:fld>
            <a:endParaRPr lang="fr-FR"/>
          </a:p>
        </p:txBody>
      </p:sp>
      <p:pic>
        <p:nvPicPr>
          <p:cNvPr id="5" name="Image 7" descr="C:\Users\nourddine.bouhemaid.MEN\AppData\Local\Microsoft\Windows\Temporary Internet Files\Content.IE5\C7F5N1JL\logo_massar3_2.pn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03648" y="1844824"/>
            <a:ext cx="6164682" cy="34928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103294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texte 2"/>
          <p:cNvSpPr>
            <a:spLocks noGrp="1"/>
          </p:cNvSpPr>
          <p:nvPr>
            <p:ph type="body" sz="quarter" idx="13"/>
          </p:nvPr>
        </p:nvSpPr>
        <p:spPr>
          <a:xfrm>
            <a:off x="0" y="0"/>
            <a:ext cx="9144000" cy="692150"/>
          </a:xfrm>
        </p:spPr>
        <p:txBody>
          <a:bodyPr/>
          <a:lstStyle/>
          <a:p>
            <a:pPr eaLnBrk="1" hangingPunct="1"/>
            <a:r>
              <a:rPr lang="ar-MA" sz="2400" dirty="0" smtClean="0"/>
              <a:t> </a:t>
            </a:r>
            <a:r>
              <a:rPr lang="ar-SA" sz="2400" dirty="0" smtClean="0"/>
              <a:t>السياق العام</a:t>
            </a:r>
            <a:endParaRPr lang="fr-FR" sz="2400" dirty="0" smtClean="0"/>
          </a:p>
        </p:txBody>
      </p:sp>
      <p:sp>
        <p:nvSpPr>
          <p:cNvPr id="7171" name="Espace réservé du numéro de diapositive 3"/>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D4C15C66-C9CF-4900-907C-73A48C55C5C8}" type="slidenum">
              <a:rPr lang="fr-FR" smtClean="0">
                <a:solidFill>
                  <a:srgbClr val="595959"/>
                </a:solidFill>
              </a:rPr>
              <a:pPr/>
              <a:t>3</a:t>
            </a:fld>
            <a:endParaRPr lang="fr-FR" smtClean="0">
              <a:solidFill>
                <a:srgbClr val="595959"/>
              </a:solidFill>
            </a:endParaRPr>
          </a:p>
        </p:txBody>
      </p:sp>
      <p:sp>
        <p:nvSpPr>
          <p:cNvPr id="3" name="Rectangle 2"/>
          <p:cNvSpPr/>
          <p:nvPr/>
        </p:nvSpPr>
        <p:spPr>
          <a:xfrm>
            <a:off x="755650" y="981075"/>
            <a:ext cx="7561263" cy="5355312"/>
          </a:xfrm>
          <a:prstGeom prst="rect">
            <a:avLst/>
          </a:prstGeom>
        </p:spPr>
        <p:txBody>
          <a:bodyPr>
            <a:spAutoFit/>
          </a:bodyPr>
          <a:lstStyle/>
          <a:p>
            <a:pPr algn="just" rtl="1">
              <a:defRPr/>
            </a:pPr>
            <a:r>
              <a:rPr lang="ar-SA" b="1" dirty="0"/>
              <a:t>يأتي مشروع منظومة تدبير التمدرس ضمن سياقات متعددة </a:t>
            </a:r>
            <a:r>
              <a:rPr lang="ar-MA" b="1" dirty="0"/>
              <a:t>:</a:t>
            </a:r>
          </a:p>
          <a:p>
            <a:pPr algn="just" rtl="1">
              <a:defRPr/>
            </a:pPr>
            <a:endParaRPr lang="ar-MA" b="1" dirty="0"/>
          </a:p>
          <a:p>
            <a:pPr algn="just" rtl="1">
              <a:defRPr/>
            </a:pPr>
            <a:endParaRPr lang="ar-MA" b="1" dirty="0"/>
          </a:p>
          <a:p>
            <a:pPr marL="285750" indent="-285750" algn="just" rtl="1">
              <a:buClr>
                <a:srgbClr val="002060"/>
              </a:buClr>
              <a:buSzPct val="105000"/>
              <a:buFont typeface="Wingdings" pitchFamily="2" charset="2"/>
              <a:buChar char="q"/>
              <a:defRPr/>
            </a:pPr>
            <a:r>
              <a:rPr lang="ar-SA" b="1" dirty="0"/>
              <a:t> التوجيهات الحكومية لسنة</a:t>
            </a:r>
            <a:r>
              <a:rPr lang="fr-FR" b="1" dirty="0"/>
              <a:t>(2012)  </a:t>
            </a:r>
            <a:r>
              <a:rPr lang="ar-MA" b="1" dirty="0"/>
              <a:t> </a:t>
            </a:r>
            <a:r>
              <a:rPr lang="ar-SA" b="1" dirty="0"/>
              <a:t>بجعل المؤسسة التعليمية في قلب اهتمامات قطاع التعليم المدرسي وكذا تعزيز دور الحكامة في النظام التربوي</a:t>
            </a:r>
            <a:r>
              <a:rPr lang="ar-SA" b="1" dirty="0" smtClean="0"/>
              <a:t>.</a:t>
            </a:r>
            <a:endParaRPr lang="fr-FR" b="1" dirty="0" smtClean="0"/>
          </a:p>
          <a:p>
            <a:pPr marL="285750" indent="-285750" algn="just" rtl="1">
              <a:buClr>
                <a:srgbClr val="002060"/>
              </a:buClr>
              <a:buSzPct val="105000"/>
              <a:buFont typeface="Wingdings" pitchFamily="2" charset="2"/>
              <a:buChar char="q"/>
              <a:defRPr/>
            </a:pPr>
            <a:endParaRPr lang="fr-FR" b="1" dirty="0"/>
          </a:p>
          <a:p>
            <a:pPr marL="285750" indent="-285750" algn="just" rtl="1">
              <a:buClr>
                <a:srgbClr val="002060"/>
              </a:buClr>
              <a:buSzPct val="105000"/>
              <a:buFont typeface="Wingdings" pitchFamily="2" charset="2"/>
              <a:buChar char="q"/>
              <a:defRPr/>
            </a:pPr>
            <a:r>
              <a:rPr lang="ar-SA" b="1" dirty="0" smtClean="0"/>
              <a:t> </a:t>
            </a:r>
            <a:r>
              <a:rPr lang="ar-SA" b="1" dirty="0"/>
              <a:t>مخطط عمل </a:t>
            </a:r>
            <a:r>
              <a:rPr lang="ar-MA" b="1" dirty="0"/>
              <a:t>و</a:t>
            </a:r>
            <a:r>
              <a:rPr lang="ar-SA" b="1" dirty="0"/>
              <a:t>زارة</a:t>
            </a:r>
            <a:r>
              <a:rPr lang="ar-MA" b="1" dirty="0"/>
              <a:t> التربية الوطنية </a:t>
            </a:r>
            <a:r>
              <a:rPr lang="ar-SA" b="1" dirty="0"/>
              <a:t> 2013-2016 من خلال أهداف مسطرة تروم تطوير وإرساء نظام معلومات متكامل ومندمج يشمل جميع مجالات التسيير والتدبير انطلاقا من المؤسسة التعليمية إلى الإدارة المركزية مرورا بالنيابة الإقليمية والأكاديمية الجهوية للتربية والتكوين. </a:t>
            </a:r>
            <a:endParaRPr lang="fr-FR" b="1" dirty="0" smtClean="0"/>
          </a:p>
          <a:p>
            <a:pPr marL="285750" indent="-285750" algn="just" rtl="1">
              <a:buClr>
                <a:srgbClr val="002060"/>
              </a:buClr>
              <a:buSzPct val="105000"/>
              <a:buFont typeface="Wingdings" pitchFamily="2" charset="2"/>
              <a:buChar char="q"/>
              <a:defRPr/>
            </a:pPr>
            <a:endParaRPr lang="fr-FR" b="1" dirty="0"/>
          </a:p>
          <a:p>
            <a:pPr marL="285750" indent="-285750" algn="just" rtl="1">
              <a:buClr>
                <a:srgbClr val="002060"/>
              </a:buClr>
              <a:buSzPct val="105000"/>
              <a:buFont typeface="Wingdings" pitchFamily="2" charset="2"/>
              <a:buChar char="q"/>
              <a:defRPr/>
            </a:pPr>
            <a:r>
              <a:rPr lang="ar-SA" b="1" dirty="0"/>
              <a:t>السياسة الحكومة الرامية إلى تطوير وتنمية الحكومة الإلكترونية </a:t>
            </a:r>
            <a:r>
              <a:rPr lang="fr-FR" b="1" dirty="0"/>
              <a:t>E-Gouvernement</a:t>
            </a:r>
            <a:r>
              <a:rPr lang="ar-SA" b="1" dirty="0"/>
              <a:t> إذ يعتبر مشروعا استراتيجيا وذي أولوية قصوى بالنسية الوزارة في مجال تطوير خدمات إلكترونية للتلاميذ وأولياء التلاميذ.</a:t>
            </a:r>
            <a:endParaRPr lang="ar-MA" b="1" dirty="0"/>
          </a:p>
          <a:p>
            <a:pPr marL="285750" indent="-285750" algn="just" rtl="1">
              <a:buClr>
                <a:srgbClr val="002060"/>
              </a:buClr>
              <a:buSzPct val="105000"/>
              <a:buFont typeface="Wingdings" pitchFamily="2" charset="2"/>
              <a:buChar char="q"/>
              <a:defRPr/>
            </a:pPr>
            <a:endParaRPr lang="ar-MA" b="1" dirty="0"/>
          </a:p>
          <a:p>
            <a:pPr marL="285750" indent="-285750" algn="just" rtl="1">
              <a:buClr>
                <a:srgbClr val="002060"/>
              </a:buClr>
              <a:buSzPct val="105000"/>
              <a:buFont typeface="Wingdings" pitchFamily="2" charset="2"/>
              <a:buChar char="q"/>
              <a:defRPr/>
            </a:pPr>
            <a:r>
              <a:rPr lang="ar-MA" b="1" dirty="0" smtClean="0"/>
              <a:t>مقتضيات </a:t>
            </a:r>
            <a:r>
              <a:rPr lang="ar-MA" b="1" dirty="0"/>
              <a:t>ا</a:t>
            </a:r>
            <a:r>
              <a:rPr lang="ar-SA" b="1" dirty="0"/>
              <a:t>لمخطط الاستراتيجي لمنظومة الإعلام </a:t>
            </a:r>
            <a:r>
              <a:rPr lang="fr-FR" b="1" dirty="0"/>
              <a:t>(2012-214)</a:t>
            </a:r>
            <a:r>
              <a:rPr lang="ar-SA" b="1" dirty="0"/>
              <a:t> والذي </a:t>
            </a:r>
            <a:r>
              <a:rPr lang="ar-SA" b="1" dirty="0" smtClean="0"/>
              <a:t>يجعل</a:t>
            </a:r>
            <a:r>
              <a:rPr lang="ar-MA" b="1" dirty="0" smtClean="0"/>
              <a:t> من</a:t>
            </a:r>
            <a:r>
              <a:rPr lang="ar-SA" b="1" dirty="0" smtClean="0"/>
              <a:t> </a:t>
            </a:r>
            <a:r>
              <a:rPr lang="ar-SA" b="1" dirty="0"/>
              <a:t>المتعلم صلب </a:t>
            </a:r>
            <a:r>
              <a:rPr lang="ar-MA" b="1" dirty="0" smtClean="0"/>
              <a:t>اهتمام </a:t>
            </a:r>
            <a:r>
              <a:rPr lang="ar-SA" b="1" dirty="0" smtClean="0"/>
              <a:t>منظومة </a:t>
            </a:r>
            <a:r>
              <a:rPr lang="ar-SA" b="1" dirty="0"/>
              <a:t>إعلام التربية والتكوين </a:t>
            </a:r>
            <a:r>
              <a:rPr lang="ar-MA" b="1" dirty="0"/>
              <a:t> </a:t>
            </a:r>
            <a:r>
              <a:rPr lang="ar-MA" b="1" dirty="0" smtClean="0"/>
              <a:t>ومن</a:t>
            </a:r>
            <a:r>
              <a:rPr lang="ar-SA" b="1" dirty="0" smtClean="0"/>
              <a:t> المؤسسات </a:t>
            </a:r>
            <a:r>
              <a:rPr lang="ar-SA" b="1" dirty="0"/>
              <a:t>التعليمية المنطلق الأساسي لتطوير هذه المنظومة.</a:t>
            </a:r>
            <a:endParaRPr lang="fr-FR" b="1" dirty="0"/>
          </a:p>
          <a:p>
            <a:pPr marL="285750" indent="-285750" algn="just" rtl="1">
              <a:buClr>
                <a:srgbClr val="002060"/>
              </a:buClr>
              <a:buSzPct val="105000"/>
              <a:buFont typeface="Wingdings" pitchFamily="2" charset="2"/>
              <a:buChar char="q"/>
              <a:defRPr/>
            </a:pPr>
            <a:endParaRPr lang="ar-MA"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ext uri="{D42A27DB-BD31-4B8C-83A1-F6EECF244321}">
                <p14:modId xmlns="" xmlns:p14="http://schemas.microsoft.com/office/powerpoint/2010/main" val="1532096323"/>
              </p:ext>
            </p:extLst>
          </p:nvPr>
        </p:nvGraphicFramePr>
        <p:xfrm>
          <a:off x="34925" y="1417638"/>
          <a:ext cx="8964613" cy="4532313"/>
        </p:xfrm>
        <a:graphic>
          <a:graphicData uri="http://schemas.openxmlformats.org/drawingml/2006/table">
            <a:tbl>
              <a:tblPr firstRow="1" bandRow="1">
                <a:tableStyleId>{5940675A-B579-460E-94D1-54222C63F5DA}</a:tableStyleId>
              </a:tblPr>
              <a:tblGrid>
                <a:gridCol w="720080"/>
                <a:gridCol w="720080"/>
                <a:gridCol w="576064"/>
                <a:gridCol w="807860"/>
                <a:gridCol w="1143859"/>
                <a:gridCol w="2755517"/>
                <a:gridCol w="2241153"/>
              </a:tblGrid>
              <a:tr h="365834">
                <a:tc gridSpan="4">
                  <a:txBody>
                    <a:bodyPr/>
                    <a:lstStyle/>
                    <a:p>
                      <a:pPr algn="ctr" rtl="1"/>
                      <a:r>
                        <a:rPr lang="ar-SA" sz="1800" b="1" dirty="0" smtClean="0"/>
                        <a:t>المستويات</a:t>
                      </a:r>
                      <a:r>
                        <a:rPr lang="ar-MA" sz="1800" b="1" dirty="0" smtClean="0"/>
                        <a:t> </a:t>
                      </a:r>
                      <a:r>
                        <a:rPr lang="ar-MA" sz="1800" b="1" baseline="0" dirty="0" smtClean="0"/>
                        <a:t>المعنية </a:t>
                      </a:r>
                      <a:endParaRPr lang="fr-FR" sz="1800" b="1" dirty="0"/>
                    </a:p>
                  </a:txBody>
                  <a:tcPr marL="91443" marR="91443" marT="45730" marB="45730">
                    <a:solidFill>
                      <a:schemeClr val="tx2">
                        <a:lumMod val="20000"/>
                        <a:lumOff val="8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algn="ctr"/>
                      <a:r>
                        <a:rPr lang="ar-MA" sz="1800" b="1" kern="1200" dirty="0" smtClean="0">
                          <a:solidFill>
                            <a:schemeClr val="tx1"/>
                          </a:solidFill>
                          <a:latin typeface="+mn-lt"/>
                          <a:ea typeface="+mn-ea"/>
                          <a:cs typeface="+mn-cs"/>
                        </a:rPr>
                        <a:t>الفترة </a:t>
                      </a:r>
                      <a:endParaRPr lang="fr-FR" sz="1800" b="1" kern="1200" dirty="0">
                        <a:solidFill>
                          <a:schemeClr val="tx1"/>
                        </a:solidFill>
                        <a:latin typeface="+mn-lt"/>
                        <a:ea typeface="+mn-ea"/>
                        <a:cs typeface="+mn-cs"/>
                      </a:endParaRPr>
                    </a:p>
                  </a:txBody>
                  <a:tcPr marL="91443" marR="91443" marT="45730" marB="45730">
                    <a:solidFill>
                      <a:schemeClr val="tx2">
                        <a:lumMod val="20000"/>
                        <a:lumOff val="80000"/>
                      </a:schemeClr>
                    </a:solidFill>
                  </a:tcPr>
                </a:tc>
                <a:tc rowSpan="2">
                  <a:txBody>
                    <a:bodyPr/>
                    <a:lstStyle/>
                    <a:p>
                      <a:pPr algn="ctr"/>
                      <a:r>
                        <a:rPr lang="ar-SA" sz="1800" b="1" dirty="0" smtClean="0"/>
                        <a:t>الأنظمة</a:t>
                      </a:r>
                      <a:endParaRPr lang="fr-FR" sz="1800" b="1" dirty="0"/>
                    </a:p>
                  </a:txBody>
                  <a:tcPr marL="91443" marR="91443" marT="45730" marB="45730">
                    <a:solidFill>
                      <a:schemeClr val="tx2">
                        <a:lumMod val="20000"/>
                        <a:lumOff val="80000"/>
                      </a:schemeClr>
                    </a:solidFill>
                  </a:tcPr>
                </a:tc>
                <a:tc rowSpan="2">
                  <a:txBody>
                    <a:bodyPr/>
                    <a:lstStyle/>
                    <a:p>
                      <a:pPr algn="ctr"/>
                      <a:r>
                        <a:rPr lang="ar-MA" sz="1800" b="1" dirty="0" smtClean="0"/>
                        <a:t>مجلات التدبير المستهدفة  </a:t>
                      </a:r>
                      <a:endParaRPr lang="fr-FR" sz="1800" b="1" dirty="0"/>
                    </a:p>
                  </a:txBody>
                  <a:tcPr marL="91443" marR="91443" marT="45730" marB="45730">
                    <a:solidFill>
                      <a:schemeClr val="tx2">
                        <a:lumMod val="20000"/>
                        <a:lumOff val="80000"/>
                      </a:schemeClr>
                    </a:solidFill>
                  </a:tcPr>
                </a:tc>
              </a:tr>
              <a:tr h="365800">
                <a:tc>
                  <a:txBody>
                    <a:bodyPr/>
                    <a:lstStyle/>
                    <a:p>
                      <a:pPr algn="r"/>
                      <a:r>
                        <a:rPr lang="ar-MA" sz="1200" dirty="0" smtClean="0"/>
                        <a:t>م المركزية</a:t>
                      </a:r>
                      <a:r>
                        <a:rPr lang="ar-MA" sz="1200" baseline="0" dirty="0" smtClean="0"/>
                        <a:t> </a:t>
                      </a:r>
                      <a:endParaRPr lang="fr-FR" sz="1200" dirty="0"/>
                    </a:p>
                  </a:txBody>
                  <a:tcPr marL="91443" marR="91443" marT="45730" marB="45730"/>
                </a:tc>
                <a:tc>
                  <a:txBody>
                    <a:bodyPr/>
                    <a:lstStyle/>
                    <a:p>
                      <a:r>
                        <a:rPr lang="ar-MA" sz="1200" dirty="0" smtClean="0"/>
                        <a:t>الأكاديمية </a:t>
                      </a:r>
                      <a:endParaRPr lang="fr-FR" sz="1200" dirty="0"/>
                    </a:p>
                  </a:txBody>
                  <a:tcPr marL="91443" marR="91443" marT="45730" marB="45730"/>
                </a:tc>
                <a:tc>
                  <a:txBody>
                    <a:bodyPr/>
                    <a:lstStyle/>
                    <a:p>
                      <a:pPr algn="ctr"/>
                      <a:r>
                        <a:rPr lang="ar-MA" sz="1200" dirty="0" smtClean="0"/>
                        <a:t>النيابة</a:t>
                      </a:r>
                      <a:endParaRPr lang="fr-FR" sz="1200" dirty="0"/>
                    </a:p>
                  </a:txBody>
                  <a:tcPr marL="91443" marR="91443" marT="45730" marB="45730"/>
                </a:tc>
                <a:tc>
                  <a:txBody>
                    <a:bodyPr/>
                    <a:lstStyle/>
                    <a:p>
                      <a:r>
                        <a:rPr lang="ar-MA" sz="1200" dirty="0" smtClean="0"/>
                        <a:t>المؤسسة </a:t>
                      </a:r>
                      <a:r>
                        <a:rPr lang="ar-MA" sz="1200" baseline="0" dirty="0" smtClean="0"/>
                        <a:t> ت </a:t>
                      </a:r>
                      <a:endParaRPr lang="fr-FR" sz="1200" dirty="0"/>
                    </a:p>
                  </a:txBody>
                  <a:tcPr marL="91443" marR="91443" marT="45730" marB="45730"/>
                </a:tc>
                <a:tc vMerge="1">
                  <a:txBody>
                    <a:bodyPr/>
                    <a:lstStyle/>
                    <a:p>
                      <a:endParaRPr lang="fr-FR" dirty="0"/>
                    </a:p>
                  </a:txBody>
                  <a:tcPr/>
                </a:tc>
                <a:tc vMerge="1">
                  <a:txBody>
                    <a:bodyPr/>
                    <a:lstStyle/>
                    <a:p>
                      <a:endParaRPr lang="fr-FR" dirty="0"/>
                    </a:p>
                  </a:txBody>
                  <a:tcPr/>
                </a:tc>
                <a:tc vMerge="1">
                  <a:txBody>
                    <a:bodyPr/>
                    <a:lstStyle/>
                    <a:p>
                      <a:endParaRPr lang="fr-FR" dirty="0"/>
                    </a:p>
                  </a:txBody>
                  <a:tcPr/>
                </a:tc>
              </a:tr>
              <a:tr h="1585282">
                <a:tc>
                  <a:txBody>
                    <a:bodyPr/>
                    <a:lstStyle/>
                    <a:p>
                      <a:pPr marL="0" indent="0">
                        <a:buFont typeface="Arial" pitchFamily="34" charset="0"/>
                        <a:buNone/>
                      </a:pPr>
                      <a:endParaRPr lang="fr-FR" sz="1600" b="1" dirty="0" smtClean="0"/>
                    </a:p>
                    <a:p>
                      <a:pPr marL="0" indent="0">
                        <a:buFont typeface="Arial" pitchFamily="34" charset="0"/>
                        <a:buNone/>
                      </a:pPr>
                      <a:r>
                        <a:rPr lang="fr-FR" sz="1600" b="1" dirty="0" smtClean="0"/>
                        <a:t> </a:t>
                      </a:r>
                      <a:endParaRPr lang="ar-SA" sz="1600" b="1" dirty="0" smtClean="0"/>
                    </a:p>
                    <a:p>
                      <a:pPr marL="0" indent="0">
                        <a:buFont typeface="Arial" pitchFamily="34" charset="0"/>
                        <a:buNone/>
                      </a:pPr>
                      <a:r>
                        <a:rPr lang="fr-FR" sz="1600" b="1" dirty="0" smtClean="0"/>
                        <a:t>+</a:t>
                      </a:r>
                      <a:endParaRPr lang="fr-FR" sz="1600" b="1" dirty="0"/>
                    </a:p>
                    <a:p>
                      <a:pPr marL="0" indent="0">
                        <a:buFont typeface="Arial" pitchFamily="34" charset="0"/>
                        <a:buNone/>
                      </a:pPr>
                      <a:endParaRPr lang="fr-FR" sz="1600" b="1" dirty="0" smtClean="0"/>
                    </a:p>
                    <a:p>
                      <a:pPr marL="0" indent="0">
                        <a:buFont typeface="Arial" pitchFamily="34" charset="0"/>
                        <a:buNone/>
                      </a:pPr>
                      <a:r>
                        <a:rPr lang="fr-FR" sz="1600" b="1" dirty="0" smtClean="0"/>
                        <a:t> </a:t>
                      </a:r>
                      <a:endParaRPr lang="fr-FR" sz="1600" b="1" dirty="0"/>
                    </a:p>
                  </a:txBody>
                  <a:tcPr marL="91446" marR="91446" marT="45740" marB="45740" anchor="ctr"/>
                </a:tc>
                <a:tc>
                  <a:txBody>
                    <a:bodyPr/>
                    <a:lstStyle/>
                    <a:p>
                      <a:pPr marL="0" indent="0">
                        <a:buFont typeface="Arial" pitchFamily="34" charset="0"/>
                        <a:buNone/>
                      </a:pPr>
                      <a:r>
                        <a:rPr lang="fr-FR" sz="1600" b="1" dirty="0" smtClean="0"/>
                        <a:t> +</a:t>
                      </a:r>
                    </a:p>
                  </a:txBody>
                  <a:tcPr marL="91446" marR="91446" marT="45740" marB="45740" anchor="ctr"/>
                </a:tc>
                <a:tc>
                  <a:txBody>
                    <a:bodyPr/>
                    <a:lstStyle/>
                    <a:p>
                      <a:pPr marL="0" indent="0">
                        <a:buFont typeface="Arial" pitchFamily="34" charset="0"/>
                        <a:buNone/>
                      </a:pPr>
                      <a:endParaRPr lang="fr-FR" sz="1600" b="1" dirty="0" smtClean="0"/>
                    </a:p>
                    <a:p>
                      <a:pPr marL="0" indent="0">
                        <a:buFont typeface="Arial" pitchFamily="34" charset="0"/>
                        <a:buNone/>
                      </a:pPr>
                      <a:r>
                        <a:rPr lang="fr-FR" sz="1600" b="1" dirty="0" smtClean="0"/>
                        <a:t> </a:t>
                      </a:r>
                    </a:p>
                    <a:p>
                      <a:pPr marL="0" indent="0">
                        <a:buFont typeface="Arial" pitchFamily="34" charset="0"/>
                        <a:buNone/>
                      </a:pPr>
                      <a:r>
                        <a:rPr lang="fr-FR" sz="1600" b="1" dirty="0" smtClean="0"/>
                        <a:t>+</a:t>
                      </a:r>
                      <a:endParaRPr lang="fr-FR" sz="1600" b="1" dirty="0"/>
                    </a:p>
                    <a:p>
                      <a:pPr marL="0" indent="0">
                        <a:buFont typeface="Arial" pitchFamily="34" charset="0"/>
                        <a:buNone/>
                      </a:pPr>
                      <a:endParaRPr lang="fr-FR" sz="1600" b="1" dirty="0" smtClean="0"/>
                    </a:p>
                    <a:p>
                      <a:pPr marL="0" indent="0">
                        <a:buFont typeface="Arial" pitchFamily="34" charset="0"/>
                        <a:buNone/>
                      </a:pPr>
                      <a:r>
                        <a:rPr lang="fr-FR" sz="1600" b="1" dirty="0" smtClean="0"/>
                        <a:t> </a:t>
                      </a:r>
                    </a:p>
                  </a:txBody>
                  <a:tcPr marL="91446" marR="91446" marT="45740" marB="45740" anchor="ctr"/>
                </a:tc>
                <a:tc>
                  <a:txBody>
                    <a:bodyPr/>
                    <a:lstStyle/>
                    <a:p>
                      <a:pPr marL="0" indent="0">
                        <a:buFont typeface="Arial" pitchFamily="34" charset="0"/>
                        <a:buNone/>
                      </a:pPr>
                      <a:r>
                        <a:rPr lang="fr-FR" sz="1600" b="1" dirty="0" smtClean="0"/>
                        <a:t> +</a:t>
                      </a:r>
                    </a:p>
                  </a:txBody>
                  <a:tcPr marL="91446" marR="91446" marT="45740" marB="4574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1400" dirty="0" smtClean="0"/>
                        <a:t>2012-</a:t>
                      </a:r>
                      <a:r>
                        <a:rPr lang="fr-FR" sz="1400" baseline="0" dirty="0" smtClean="0"/>
                        <a:t> </a:t>
                      </a:r>
                      <a:r>
                        <a:rPr lang="fr-FR" sz="1400" dirty="0" smtClean="0"/>
                        <a:t> 2014</a:t>
                      </a:r>
                    </a:p>
                    <a:p>
                      <a:pPr algn="ctr"/>
                      <a:endParaRPr lang="fr-FR" sz="1400" dirty="0"/>
                    </a:p>
                  </a:txBody>
                  <a:tcPr marL="91443" marR="91443" marT="45730" marB="45730"/>
                </a:tc>
                <a:tc>
                  <a:txBody>
                    <a:bodyPr/>
                    <a:lstStyle/>
                    <a:p>
                      <a:pPr marL="285750" indent="-285750" algn="r" rtl="1">
                        <a:buFont typeface="Wingdings" pitchFamily="2" charset="2"/>
                        <a:buChar char="q"/>
                      </a:pPr>
                      <a:r>
                        <a:rPr lang="ar-SA" sz="1400" kern="1200" dirty="0" smtClean="0"/>
                        <a:t>منظومة </a:t>
                      </a:r>
                      <a:r>
                        <a:rPr lang="ar-MA" sz="1400" b="1" kern="1200" dirty="0" smtClean="0"/>
                        <a:t>مسار</a:t>
                      </a:r>
                      <a:endParaRPr lang="fr-FR" sz="1400" b="1" kern="1200" dirty="0" smtClean="0"/>
                    </a:p>
                    <a:p>
                      <a:pPr marL="285750" marR="0" indent="-285750" algn="r" defTabSz="914400" rtl="1" eaLnBrk="1" fontAlgn="auto" latinLnBrk="0" hangingPunct="1">
                        <a:lnSpc>
                          <a:spcPct val="100000"/>
                        </a:lnSpc>
                        <a:spcBef>
                          <a:spcPts val="0"/>
                        </a:spcBef>
                        <a:spcAft>
                          <a:spcPts val="0"/>
                        </a:spcAft>
                        <a:buClrTx/>
                        <a:buSzTx/>
                        <a:buFont typeface="Wingdings" pitchFamily="2" charset="2"/>
                        <a:buChar char="q"/>
                        <a:tabLst/>
                        <a:defRPr/>
                      </a:pPr>
                      <a:r>
                        <a:rPr lang="ar-SA" sz="1400" kern="1200" dirty="0" smtClean="0"/>
                        <a:t>بوابة الأقسام التحضيرية</a:t>
                      </a:r>
                      <a:endParaRPr lang="fr-FR" sz="1400" kern="1200" dirty="0" smtClean="0"/>
                    </a:p>
                    <a:p>
                      <a:pPr marL="285750" marR="0" indent="-285750" algn="r" defTabSz="914400" rtl="1" eaLnBrk="1" fontAlgn="auto" latinLnBrk="0" hangingPunct="1">
                        <a:lnSpc>
                          <a:spcPct val="100000"/>
                        </a:lnSpc>
                        <a:spcBef>
                          <a:spcPts val="0"/>
                        </a:spcBef>
                        <a:spcAft>
                          <a:spcPts val="0"/>
                        </a:spcAft>
                        <a:buClrTx/>
                        <a:buSzTx/>
                        <a:buFont typeface="Wingdings" pitchFamily="2" charset="2"/>
                        <a:buChar char="q"/>
                        <a:tabLst/>
                        <a:defRPr/>
                      </a:pPr>
                      <a:r>
                        <a:rPr lang="ar-SA" sz="1400" kern="1200" dirty="0" smtClean="0"/>
                        <a:t>بوابة</a:t>
                      </a:r>
                      <a:r>
                        <a:rPr lang="ar-SA" sz="1400" kern="1200" baseline="0" dirty="0" smtClean="0"/>
                        <a:t> </a:t>
                      </a:r>
                      <a:r>
                        <a:rPr lang="ar-MA" sz="1400" kern="1200" baseline="0" dirty="0" smtClean="0"/>
                        <a:t>التعليم </a:t>
                      </a:r>
                      <a:r>
                        <a:rPr lang="ar-SA" sz="1400" kern="1200" baseline="0" dirty="0" smtClean="0"/>
                        <a:t>التقني العالي</a:t>
                      </a:r>
                      <a:endParaRPr lang="fr-FR" sz="1400" dirty="0"/>
                    </a:p>
                  </a:txBody>
                  <a:tcPr marL="91443" marR="91443" marT="45730" marB="45730"/>
                </a:tc>
                <a:tc>
                  <a:txBody>
                    <a:bodyPr/>
                    <a:lstStyle/>
                    <a:p>
                      <a:pPr algn="r"/>
                      <a:r>
                        <a:rPr lang="ar-SA" sz="1400" dirty="0" smtClean="0"/>
                        <a:t>تدبير التمدرس</a:t>
                      </a:r>
                    </a:p>
                    <a:p>
                      <a:pPr algn="r"/>
                      <a:r>
                        <a:rPr lang="ar-SA" sz="1400" dirty="0" smtClean="0"/>
                        <a:t>تدبير</a:t>
                      </a:r>
                      <a:r>
                        <a:rPr lang="ar-SA" sz="1400" baseline="0" dirty="0" smtClean="0"/>
                        <a:t> الحياة المدرسية</a:t>
                      </a:r>
                    </a:p>
                    <a:p>
                      <a:pPr algn="r"/>
                      <a:r>
                        <a:rPr lang="ar-SA" sz="1400" dirty="0" smtClean="0"/>
                        <a:t>تدبير الخدمات</a:t>
                      </a:r>
                      <a:r>
                        <a:rPr lang="ar-SA" sz="1400" baseline="0" dirty="0" smtClean="0"/>
                        <a:t> الاجتماعية</a:t>
                      </a:r>
                    </a:p>
                    <a:p>
                      <a:pPr algn="r"/>
                      <a:r>
                        <a:rPr lang="ar-SA" sz="1400" baseline="0" dirty="0" smtClean="0"/>
                        <a:t>تدبير الأنشطة الرياضية</a:t>
                      </a:r>
                    </a:p>
                    <a:p>
                      <a:pPr algn="r"/>
                      <a:r>
                        <a:rPr lang="ar-SA" sz="1400" baseline="0" dirty="0" smtClean="0"/>
                        <a:t>تدبير العتاد المدرسي</a:t>
                      </a:r>
                    </a:p>
                    <a:p>
                      <a:pPr algn="r"/>
                      <a:r>
                        <a:rPr lang="ar-SA" sz="1400" baseline="0" dirty="0" smtClean="0"/>
                        <a:t>التدبير</a:t>
                      </a:r>
                      <a:r>
                        <a:rPr lang="ar-MA" sz="1400" baseline="0" dirty="0" smtClean="0"/>
                        <a:t> </a:t>
                      </a:r>
                      <a:r>
                        <a:rPr lang="ar-SA" sz="1400" baseline="0" dirty="0" smtClean="0"/>
                        <a:t>التربوي للموارد البشرية</a:t>
                      </a:r>
                    </a:p>
                    <a:p>
                      <a:pPr algn="r"/>
                      <a:r>
                        <a:rPr lang="ar-SA" sz="1400" baseline="0" dirty="0" smtClean="0"/>
                        <a:t>تأطير التعليم الخصوصي</a:t>
                      </a:r>
                    </a:p>
                  </a:txBody>
                  <a:tcPr marL="91443" marR="91443" marT="45730" marB="45730"/>
                </a:tc>
              </a:tr>
              <a:tr h="640211">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600" b="1" dirty="0" smtClean="0"/>
                        <a:t>+</a:t>
                      </a:r>
                    </a:p>
                    <a:p>
                      <a:pPr marL="285750" indent="-285750">
                        <a:buFont typeface="Arial" pitchFamily="34" charset="0"/>
                        <a:buChar char="•"/>
                      </a:pPr>
                      <a:endParaRPr lang="fr-FR" sz="1600" b="1" dirty="0"/>
                    </a:p>
                  </a:txBody>
                  <a:tcPr marL="91446" marR="91446" marT="45740" marB="45740"/>
                </a:tc>
                <a:tc>
                  <a:txBody>
                    <a:bodyPr/>
                    <a:lstStyle/>
                    <a:p>
                      <a:pPr marL="0" indent="0">
                        <a:buFont typeface="Arial" pitchFamily="34" charset="0"/>
                        <a:buNone/>
                      </a:pPr>
                      <a:r>
                        <a:rPr lang="fr-FR" sz="1600" b="1" dirty="0" smtClean="0"/>
                        <a:t> +</a:t>
                      </a:r>
                    </a:p>
                  </a:txBody>
                  <a:tcPr marL="91446" marR="91446" marT="45740" marB="45740"/>
                </a:tc>
                <a:tc>
                  <a:txBody>
                    <a:bodyPr/>
                    <a:lstStyle/>
                    <a:p>
                      <a:pPr marL="0" indent="0">
                        <a:buFont typeface="Arial" pitchFamily="34" charset="0"/>
                        <a:buNone/>
                      </a:pPr>
                      <a:r>
                        <a:rPr lang="fr-FR" sz="1600" b="1" dirty="0" smtClean="0"/>
                        <a:t> +</a:t>
                      </a:r>
                    </a:p>
                  </a:txBody>
                  <a:tcPr marL="91446" marR="91446" marT="45740" marB="45740"/>
                </a:tc>
                <a:tc>
                  <a:txBody>
                    <a:bodyPr/>
                    <a:lstStyle/>
                    <a:p>
                      <a:pPr marL="0" indent="0">
                        <a:buFont typeface="Arial" pitchFamily="34" charset="0"/>
                        <a:buNone/>
                      </a:pPr>
                      <a:r>
                        <a:rPr lang="fr-FR" sz="1600" b="1" dirty="0" smtClean="0"/>
                        <a:t> </a:t>
                      </a:r>
                    </a:p>
                  </a:txBody>
                  <a:tcPr marL="91446" marR="91446" marT="45740" marB="45740"/>
                </a:tc>
                <a:tc>
                  <a:txBody>
                    <a:bodyPr/>
                    <a:lstStyle/>
                    <a:p>
                      <a:pPr marL="0" indent="0" algn="ctr">
                        <a:buFont typeface="Arial" pitchFamily="34" charset="0"/>
                        <a:buNone/>
                      </a:pPr>
                      <a:r>
                        <a:rPr lang="fr-FR" sz="1400" dirty="0" smtClean="0"/>
                        <a:t>2013</a:t>
                      </a:r>
                      <a:endParaRPr lang="fr-FR" sz="1400" dirty="0"/>
                    </a:p>
                  </a:txBody>
                  <a:tcPr marL="91446" marR="91446" marT="45740" marB="45740"/>
                </a:tc>
                <a:tc>
                  <a:txBody>
                    <a:bodyPr/>
                    <a:lstStyle/>
                    <a:p>
                      <a:pPr marL="285750" marR="0" indent="-285750" algn="r" defTabSz="914400" rtl="1" eaLnBrk="1" fontAlgn="auto" latinLnBrk="0" hangingPunct="1">
                        <a:lnSpc>
                          <a:spcPct val="100000"/>
                        </a:lnSpc>
                        <a:spcBef>
                          <a:spcPts val="0"/>
                        </a:spcBef>
                        <a:spcAft>
                          <a:spcPts val="0"/>
                        </a:spcAft>
                        <a:buClrTx/>
                        <a:buSzTx/>
                        <a:buFont typeface="Wingdings" pitchFamily="2" charset="2"/>
                        <a:buChar char="q"/>
                        <a:tabLst/>
                        <a:defRPr/>
                      </a:pPr>
                      <a:r>
                        <a:rPr lang="ar-MA" sz="1400" kern="1200" dirty="0" smtClean="0">
                          <a:solidFill>
                            <a:schemeClr val="tx1"/>
                          </a:solidFill>
                          <a:latin typeface="+mn-lt"/>
                          <a:ea typeface="+mn-ea"/>
                          <a:cs typeface="+mn-cs"/>
                        </a:rPr>
                        <a:t>منظومة تدبير الامتحانات </a:t>
                      </a:r>
                      <a:r>
                        <a:rPr lang="fr-FR" sz="1400" b="1" u="sng" dirty="0" smtClean="0">
                          <a:hlinkClick r:id="" action="ppaction://noaction"/>
                        </a:rPr>
                        <a:t>SAGE</a:t>
                      </a:r>
                      <a:r>
                        <a:rPr lang="fr-FR" sz="1400" b="1" u="sng" baseline="0" dirty="0" smtClean="0">
                          <a:hlinkClick r:id="" action="ppaction://noaction"/>
                        </a:rPr>
                        <a:t> plus</a:t>
                      </a:r>
                      <a:r>
                        <a:rPr lang="ar-MA" sz="1400" b="1" u="sng" baseline="0" dirty="0" smtClean="0"/>
                        <a:t>  </a:t>
                      </a:r>
                      <a:r>
                        <a:rPr lang="ar-MA" sz="1400" b="1" u="none" kern="1200" baseline="0" dirty="0" smtClean="0"/>
                        <a:t> </a:t>
                      </a:r>
                      <a:endParaRPr lang="fr-FR" sz="1400" b="1" u="sng" dirty="0" smtClean="0"/>
                    </a:p>
                    <a:p>
                      <a:pPr marL="285750" indent="-285750" algn="r" rtl="1">
                        <a:buFont typeface="Wingdings" pitchFamily="2" charset="2"/>
                        <a:buChar char="q"/>
                      </a:pPr>
                      <a:endParaRPr lang="fr-FR" sz="1800" dirty="0"/>
                    </a:p>
                  </a:txBody>
                  <a:tcPr marL="91443" marR="91443" marT="45730" marB="45730"/>
                </a:tc>
                <a:tc>
                  <a:txBody>
                    <a:bodyPr/>
                    <a:lstStyle/>
                    <a:p>
                      <a:pPr algn="r"/>
                      <a:r>
                        <a:rPr lang="ar-SA" sz="1400" dirty="0" smtClean="0"/>
                        <a:t>تدبير الامتحانات والتقويمات</a:t>
                      </a:r>
                      <a:endParaRPr lang="fr-FR" sz="1400" dirty="0"/>
                    </a:p>
                  </a:txBody>
                  <a:tcPr marL="91443" marR="91443" marT="45730" marB="45730"/>
                </a:tc>
              </a:tr>
              <a:tr h="370916">
                <a:tc>
                  <a:txBody>
                    <a:bodyPr/>
                    <a:lstStyle/>
                    <a:p>
                      <a:pPr marL="0" indent="0">
                        <a:buFont typeface="Arial" pitchFamily="34" charset="0"/>
                        <a:buNone/>
                      </a:pPr>
                      <a:r>
                        <a:rPr lang="fr-FR" sz="1600" b="1" dirty="0" smtClean="0"/>
                        <a:t> +</a:t>
                      </a:r>
                    </a:p>
                  </a:txBody>
                  <a:tcPr marL="91446" marR="91446" marT="45740" marB="45740"/>
                </a:tc>
                <a:tc>
                  <a:txBody>
                    <a:bodyPr/>
                    <a:lstStyle/>
                    <a:p>
                      <a:pPr marL="0" indent="0">
                        <a:buFont typeface="Arial" pitchFamily="34" charset="0"/>
                        <a:buNone/>
                      </a:pPr>
                      <a:r>
                        <a:rPr lang="fr-FR" sz="1600" b="1" dirty="0" smtClean="0"/>
                        <a:t> +</a:t>
                      </a:r>
                    </a:p>
                  </a:txBody>
                  <a:tcPr marL="91446" marR="91446" marT="45740" marB="45740"/>
                </a:tc>
                <a:tc>
                  <a:txBody>
                    <a:bodyPr/>
                    <a:lstStyle/>
                    <a:p>
                      <a:pPr marL="0" indent="0">
                        <a:buFont typeface="Arial" pitchFamily="34" charset="0"/>
                        <a:buNone/>
                      </a:pPr>
                      <a:r>
                        <a:rPr lang="fr-FR" sz="1600" b="1" dirty="0" smtClean="0"/>
                        <a:t> +</a:t>
                      </a:r>
                    </a:p>
                  </a:txBody>
                  <a:tcPr marL="91446" marR="91446" marT="45740" marB="45740"/>
                </a:tc>
                <a:tc>
                  <a:txBody>
                    <a:bodyPr/>
                    <a:lstStyle/>
                    <a:p>
                      <a:pPr marL="0" indent="0">
                        <a:buFont typeface="Arial" pitchFamily="34" charset="0"/>
                        <a:buNone/>
                      </a:pPr>
                      <a:r>
                        <a:rPr lang="fr-FR" sz="1600" b="1" dirty="0" smtClean="0"/>
                        <a:t> +</a:t>
                      </a:r>
                    </a:p>
                  </a:txBody>
                  <a:tcPr marL="91446" marR="91446" marT="45740" marB="45740"/>
                </a:tc>
                <a:tc>
                  <a:txBody>
                    <a:bodyPr/>
                    <a:lstStyle/>
                    <a:p>
                      <a:pPr marL="0" indent="0" algn="ctr">
                        <a:buFont typeface="Arial" pitchFamily="34" charset="0"/>
                        <a:buNone/>
                      </a:pPr>
                      <a:r>
                        <a:rPr lang="fr-FR" sz="1400" dirty="0" smtClean="0"/>
                        <a:t>2013 -2014</a:t>
                      </a:r>
                      <a:endParaRPr lang="fr-FR" sz="1400" dirty="0"/>
                    </a:p>
                  </a:txBody>
                  <a:tcPr marL="91446" marR="91446" marT="45740" marB="45740"/>
                </a:tc>
                <a:tc>
                  <a:txBody>
                    <a:bodyPr/>
                    <a:lstStyle/>
                    <a:p>
                      <a:pPr marL="285750" indent="-285750" algn="r" rtl="1">
                        <a:buFont typeface="Wingdings" pitchFamily="2" charset="2"/>
                        <a:buChar char="q"/>
                      </a:pPr>
                      <a:r>
                        <a:rPr lang="ar-SA" sz="1400" dirty="0" smtClean="0"/>
                        <a:t>بوابة </a:t>
                      </a:r>
                      <a:r>
                        <a:rPr lang="ar-SA" sz="1400" baseline="0" dirty="0" smtClean="0"/>
                        <a:t>التوجيه</a:t>
                      </a:r>
                      <a:r>
                        <a:rPr lang="ar-MA" sz="1400" baseline="0" dirty="0" smtClean="0"/>
                        <a:t> </a:t>
                      </a:r>
                      <a:endParaRPr lang="fr-FR" sz="1400" dirty="0"/>
                    </a:p>
                  </a:txBody>
                  <a:tcPr marL="91443" marR="91443" marT="45730" marB="45730"/>
                </a:tc>
                <a:tc>
                  <a:txBody>
                    <a:bodyPr/>
                    <a:lstStyle/>
                    <a:p>
                      <a:pPr algn="r"/>
                      <a:r>
                        <a:rPr lang="ar-SA" sz="1400" dirty="0" smtClean="0"/>
                        <a:t>الإعلام والتوجيه المدرسي</a:t>
                      </a:r>
                      <a:endParaRPr lang="fr-FR" sz="1400" dirty="0"/>
                    </a:p>
                  </a:txBody>
                  <a:tcPr marL="91443" marR="91443" marT="45730" marB="45730"/>
                </a:tc>
              </a:tr>
              <a:tr h="1204270">
                <a:tc>
                  <a:txBody>
                    <a:bodyPr/>
                    <a:lstStyle/>
                    <a:p>
                      <a:pPr marL="0" indent="0">
                        <a:buFont typeface="Arial" pitchFamily="34" charset="0"/>
                        <a:buNone/>
                      </a:pPr>
                      <a:r>
                        <a:rPr lang="fr-FR" sz="1600" b="1" dirty="0" smtClean="0"/>
                        <a:t> +</a:t>
                      </a:r>
                    </a:p>
                  </a:txBody>
                  <a:tcPr marL="91446" marR="91446" marT="45740" marB="45740"/>
                </a:tc>
                <a:tc>
                  <a:txBody>
                    <a:bodyPr/>
                    <a:lstStyle/>
                    <a:p>
                      <a:pPr marL="0" indent="0">
                        <a:buFont typeface="Arial" pitchFamily="34" charset="0"/>
                        <a:buNone/>
                      </a:pPr>
                      <a:r>
                        <a:rPr lang="fr-FR" sz="1600" b="1" dirty="0" smtClean="0"/>
                        <a:t> +</a:t>
                      </a:r>
                    </a:p>
                  </a:txBody>
                  <a:tcPr marL="91446" marR="91446" marT="45740" marB="45740"/>
                </a:tc>
                <a:tc>
                  <a:txBody>
                    <a:bodyPr/>
                    <a:lstStyle/>
                    <a:p>
                      <a:pPr marL="0" indent="0">
                        <a:buFont typeface="Arial" pitchFamily="34" charset="0"/>
                        <a:buNone/>
                      </a:pPr>
                      <a:r>
                        <a:rPr lang="fr-FR" sz="1600" b="1" dirty="0" smtClean="0"/>
                        <a:t> +</a:t>
                      </a:r>
                    </a:p>
                  </a:txBody>
                  <a:tcPr marL="91446" marR="91446" marT="45740" marB="45740"/>
                </a:tc>
                <a:tc>
                  <a:txBody>
                    <a:bodyPr/>
                    <a:lstStyle/>
                    <a:p>
                      <a:pPr marL="0" indent="0">
                        <a:buFont typeface="Arial" pitchFamily="34" charset="0"/>
                        <a:buNone/>
                      </a:pPr>
                      <a:r>
                        <a:rPr lang="fr-FR" sz="1600" b="1" dirty="0" smtClean="0"/>
                        <a:t> +</a:t>
                      </a:r>
                    </a:p>
                  </a:txBody>
                  <a:tcPr marL="91446" marR="91446" marT="45740" marB="45740"/>
                </a:tc>
                <a:tc>
                  <a:txBody>
                    <a:bodyPr/>
                    <a:lstStyle/>
                    <a:p>
                      <a:pPr marL="0" indent="0" algn="ctr">
                        <a:buFont typeface="Arial" pitchFamily="34" charset="0"/>
                        <a:buNone/>
                      </a:pPr>
                      <a:r>
                        <a:rPr lang="fr-FR" sz="1400" dirty="0" smtClean="0"/>
                        <a:t>2013 -2014</a:t>
                      </a:r>
                      <a:endParaRPr lang="fr-FR" sz="1400" dirty="0"/>
                    </a:p>
                  </a:txBody>
                  <a:tcPr marL="91446" marR="91446" marT="45740" marB="45740"/>
                </a:tc>
                <a:tc>
                  <a:txBody>
                    <a:bodyPr/>
                    <a:lstStyle/>
                    <a:p>
                      <a:pPr marL="285750" indent="-285750" algn="r" rtl="1">
                        <a:buFont typeface="Wingdings" pitchFamily="2" charset="2"/>
                        <a:buChar char="q"/>
                      </a:pPr>
                      <a:r>
                        <a:rPr lang="ar-SA" sz="1400" dirty="0" smtClean="0"/>
                        <a:t>بوابة الأنترنيت</a:t>
                      </a:r>
                      <a:endParaRPr lang="fr-FR" sz="1400" dirty="0"/>
                    </a:p>
                  </a:txBody>
                  <a:tcPr marL="91443" marR="91443" marT="45730" marB="45730"/>
                </a:tc>
                <a:tc>
                  <a:txBody>
                    <a:bodyPr/>
                    <a:lstStyle/>
                    <a:p>
                      <a:pPr algn="r"/>
                      <a:r>
                        <a:rPr lang="ar-SA" sz="1400" dirty="0" smtClean="0"/>
                        <a:t>التأطير التربوي</a:t>
                      </a:r>
                    </a:p>
                    <a:p>
                      <a:pPr algn="r"/>
                      <a:r>
                        <a:rPr lang="ar-SA" sz="1400" dirty="0" smtClean="0"/>
                        <a:t>تدبير المناهج</a:t>
                      </a:r>
                    </a:p>
                    <a:p>
                      <a:pPr algn="r"/>
                      <a:r>
                        <a:rPr lang="ar-SA" sz="1400" baseline="0" dirty="0" smtClean="0"/>
                        <a:t>تدبير البحث والتجديد التربوي</a:t>
                      </a:r>
                    </a:p>
                    <a:p>
                      <a:pPr algn="r"/>
                      <a:r>
                        <a:rPr lang="ar-SA" sz="1400" baseline="0" dirty="0" smtClean="0"/>
                        <a:t>تدبير التوثيق</a:t>
                      </a:r>
                    </a:p>
                  </a:txBody>
                  <a:tcPr marL="91443" marR="91443" marT="45730" marB="45730"/>
                </a:tc>
              </a:tr>
            </a:tbl>
          </a:graphicData>
        </a:graphic>
      </p:graphicFrame>
      <p:sp>
        <p:nvSpPr>
          <p:cNvPr id="8246" name="Espace réservé du texte 2"/>
          <p:cNvSpPr>
            <a:spLocks noGrp="1"/>
          </p:cNvSpPr>
          <p:nvPr>
            <p:ph type="body" sz="quarter" idx="13"/>
          </p:nvPr>
        </p:nvSpPr>
        <p:spPr>
          <a:xfrm>
            <a:off x="0" y="0"/>
            <a:ext cx="9144000" cy="692150"/>
          </a:xfrm>
        </p:spPr>
        <p:txBody>
          <a:bodyPr/>
          <a:lstStyle/>
          <a:p>
            <a:pPr eaLnBrk="1" hangingPunct="1"/>
            <a:r>
              <a:rPr lang="ar-SA" sz="2400" dirty="0" smtClean="0"/>
              <a:t>السياق العام</a:t>
            </a:r>
            <a:endParaRPr lang="fr-FR" sz="2400" dirty="0" smtClean="0"/>
          </a:p>
        </p:txBody>
      </p:sp>
      <p:sp>
        <p:nvSpPr>
          <p:cNvPr id="8247" name="Espace réservé du numéro de diapositive 3"/>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0CC45F44-6D18-4C69-9177-55A7D7863278}" type="slidenum">
              <a:rPr lang="fr-FR" smtClean="0">
                <a:solidFill>
                  <a:srgbClr val="595959"/>
                </a:solidFill>
              </a:rPr>
              <a:pPr/>
              <a:t>4</a:t>
            </a:fld>
            <a:endParaRPr lang="fr-FR" smtClean="0">
              <a:solidFill>
                <a:srgbClr val="595959"/>
              </a:solidFill>
            </a:endParaRPr>
          </a:p>
        </p:txBody>
      </p:sp>
      <p:sp>
        <p:nvSpPr>
          <p:cNvPr id="8248" name="Rectangle 1"/>
          <p:cNvSpPr>
            <a:spLocks noChangeArrowheads="1"/>
          </p:cNvSpPr>
          <p:nvPr/>
        </p:nvSpPr>
        <p:spPr bwMode="auto">
          <a:xfrm>
            <a:off x="971550" y="827088"/>
            <a:ext cx="63373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rtl="1"/>
            <a:r>
              <a:rPr lang="ar-MA"/>
              <a:t>مقتضيات  المخطط الاستراتيجي لمنظومة الإعلام  للميدان ا</a:t>
            </a:r>
            <a:r>
              <a:rPr lang="ar-SA"/>
              <a:t>لبيداغوجي  </a:t>
            </a:r>
            <a:endParaRPr lang="fr-FR"/>
          </a:p>
        </p:txBody>
      </p:sp>
    </p:spTree>
    <p:extLst>
      <p:ext uri="{BB962C8B-B14F-4D97-AF65-F5344CB8AC3E}">
        <p14:creationId xmlns="" xmlns:p14="http://schemas.microsoft.com/office/powerpoint/2010/main" val="4028830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lgn="r" rtl="1" eaLnBrk="1" hangingPunct="1">
              <a:buFont typeface="Arial" pitchFamily="34" charset="0"/>
              <a:buNone/>
              <a:defRPr/>
            </a:pPr>
            <a:endParaRPr lang="fr-FR" dirty="0" smtClean="0">
              <a:solidFill>
                <a:srgbClr val="FF0000"/>
              </a:solidFill>
            </a:endParaRPr>
          </a:p>
          <a:p>
            <a:pPr marL="0" indent="0" algn="r" rtl="1" eaLnBrk="1" hangingPunct="1">
              <a:buNone/>
              <a:defRPr/>
            </a:pPr>
            <a:endParaRPr lang="ar-SA" dirty="0"/>
          </a:p>
          <a:p>
            <a:pPr marL="0" indent="0" algn="r" rtl="1" eaLnBrk="1" hangingPunct="1">
              <a:buFont typeface="Arial" pitchFamily="34" charset="0"/>
              <a:buNone/>
              <a:defRPr/>
            </a:pPr>
            <a:endParaRPr lang="ar-MA" dirty="0" smtClean="0"/>
          </a:p>
          <a:p>
            <a:pPr marL="0" indent="0" algn="r" rtl="1" eaLnBrk="1" hangingPunct="1">
              <a:buFont typeface="Arial" pitchFamily="34" charset="0"/>
              <a:buNone/>
              <a:defRPr/>
            </a:pPr>
            <a:r>
              <a:rPr lang="ar-MA" dirty="0" smtClean="0"/>
              <a:t> </a:t>
            </a:r>
            <a:endParaRPr lang="fr-FR" dirty="0"/>
          </a:p>
          <a:p>
            <a:pPr eaLnBrk="1" hangingPunct="1">
              <a:defRPr/>
            </a:pPr>
            <a:endParaRPr lang="fr-FR" dirty="0"/>
          </a:p>
        </p:txBody>
      </p:sp>
      <p:sp>
        <p:nvSpPr>
          <p:cNvPr id="6147" name="Espace réservé du texte 2"/>
          <p:cNvSpPr>
            <a:spLocks noGrp="1"/>
          </p:cNvSpPr>
          <p:nvPr>
            <p:ph type="body" sz="quarter" idx="13"/>
          </p:nvPr>
        </p:nvSpPr>
        <p:spPr>
          <a:xfrm>
            <a:off x="0" y="0"/>
            <a:ext cx="9144000" cy="692150"/>
          </a:xfrm>
        </p:spPr>
        <p:txBody>
          <a:bodyPr/>
          <a:lstStyle/>
          <a:p>
            <a:pPr lvl="0" rtl="1" eaLnBrk="1" hangingPunct="1"/>
            <a:r>
              <a:rPr lang="ar-SA" sz="2400" dirty="0"/>
              <a:t>مشروع </a:t>
            </a:r>
            <a:r>
              <a:rPr lang="ar-MA" sz="2400" dirty="0"/>
              <a:t>مسار</a:t>
            </a:r>
            <a:r>
              <a:rPr lang="ar-SA" sz="2400" dirty="0"/>
              <a:t> </a:t>
            </a:r>
            <a:r>
              <a:rPr lang="ar-MA" sz="2400" dirty="0" smtClean="0"/>
              <a:t>للتدبير المدرسي </a:t>
            </a:r>
            <a:endParaRPr lang="fr-FR" sz="2400" dirty="0"/>
          </a:p>
        </p:txBody>
      </p:sp>
      <p:sp>
        <p:nvSpPr>
          <p:cNvPr id="6148" name="Espace réservé du numéro de diapositive 3"/>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641D3D9B-C0FA-4D71-84B9-FF2E8B9BD8E6}" type="slidenum">
              <a:rPr lang="fr-FR" smtClean="0">
                <a:solidFill>
                  <a:srgbClr val="595959"/>
                </a:solidFill>
              </a:rPr>
              <a:pPr/>
              <a:t>5</a:t>
            </a:fld>
            <a:endParaRPr lang="fr-FR" smtClean="0">
              <a:solidFill>
                <a:srgbClr val="595959"/>
              </a:solidFill>
            </a:endParaRPr>
          </a:p>
        </p:txBody>
      </p:sp>
      <p:graphicFrame>
        <p:nvGraphicFramePr>
          <p:cNvPr id="3" name="Diagramme 2"/>
          <p:cNvGraphicFramePr/>
          <p:nvPr>
            <p:extLst>
              <p:ext uri="{D42A27DB-BD31-4B8C-83A1-F6EECF244321}">
                <p14:modId xmlns="" xmlns:p14="http://schemas.microsoft.com/office/powerpoint/2010/main" val="1557767483"/>
              </p:ext>
            </p:extLst>
          </p:nvPr>
        </p:nvGraphicFramePr>
        <p:xfrm>
          <a:off x="2051720" y="1196752"/>
          <a:ext cx="6048672"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681667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contenu 1"/>
          <p:cNvSpPr>
            <a:spLocks noGrp="1"/>
          </p:cNvSpPr>
          <p:nvPr>
            <p:ph idx="1"/>
          </p:nvPr>
        </p:nvSpPr>
        <p:spPr>
          <a:xfrm>
            <a:off x="457200" y="908050"/>
            <a:ext cx="8075613" cy="5041900"/>
          </a:xfrm>
        </p:spPr>
        <p:txBody>
          <a:bodyPr/>
          <a:lstStyle/>
          <a:p>
            <a:pPr algn="just" rtl="1" eaLnBrk="1" hangingPunct="1">
              <a:buFont typeface="Wingdings" pitchFamily="2" charset="2"/>
              <a:buChar char="q"/>
              <a:defRPr/>
            </a:pPr>
            <a:r>
              <a:rPr lang="ar-MA" sz="1800" dirty="0" smtClean="0"/>
              <a:t>ا</a:t>
            </a:r>
            <a:r>
              <a:rPr lang="ar-MA" sz="1600" b="1" dirty="0" smtClean="0"/>
              <a:t>عتماد منظومة مندمجة تستوعب من بين مكوناتها </a:t>
            </a:r>
            <a:r>
              <a:rPr lang="ar-MA" sz="1600" b="1" dirty="0" err="1" smtClean="0"/>
              <a:t>البرانم</a:t>
            </a:r>
            <a:r>
              <a:rPr lang="ar-MA" sz="1600" b="1" dirty="0" smtClean="0"/>
              <a:t> المعلوماتية المستعملة حاليا </a:t>
            </a:r>
          </a:p>
          <a:p>
            <a:pPr algn="just" rtl="1" eaLnBrk="1" hangingPunct="1">
              <a:buFont typeface="Wingdings" pitchFamily="2" charset="2"/>
              <a:buChar char="q"/>
              <a:defRPr/>
            </a:pPr>
            <a:endParaRPr lang="ar-MA" sz="1600" b="1" dirty="0" smtClean="0"/>
          </a:p>
          <a:p>
            <a:pPr algn="just" rtl="1" eaLnBrk="1" hangingPunct="1">
              <a:buFont typeface="Wingdings" pitchFamily="2" charset="2"/>
              <a:buChar char="q"/>
              <a:defRPr/>
            </a:pPr>
            <a:r>
              <a:rPr lang="ar-MA" sz="1600" b="1" dirty="0" smtClean="0"/>
              <a:t> اعتماد التدرج في تطوير مكونات المنظومة وإرسائها لتمكين </a:t>
            </a:r>
            <a:r>
              <a:rPr lang="ar-MA" sz="1600" b="1" dirty="0"/>
              <a:t>المستعملين من استيعاب </a:t>
            </a:r>
            <a:r>
              <a:rPr lang="ar-MA" sz="1600" b="1" dirty="0" smtClean="0"/>
              <a:t>طرق العمل الجديدة  و</a:t>
            </a:r>
            <a:r>
              <a:rPr lang="ar-MA" sz="1600" b="1" dirty="0"/>
              <a:t>لتسهيل الانخراط </a:t>
            </a:r>
            <a:endParaRPr lang="ar-MA" sz="1600" b="1" dirty="0" smtClean="0"/>
          </a:p>
          <a:p>
            <a:pPr algn="just" rtl="1" eaLnBrk="1" hangingPunct="1">
              <a:buFont typeface="Wingdings" pitchFamily="2" charset="2"/>
              <a:buChar char="q"/>
              <a:defRPr/>
            </a:pPr>
            <a:endParaRPr lang="ar-MA" sz="1600" b="1" dirty="0" smtClean="0"/>
          </a:p>
          <a:p>
            <a:pPr algn="just" rtl="1" eaLnBrk="1" hangingPunct="1">
              <a:buFont typeface="Wingdings" pitchFamily="2" charset="2"/>
              <a:buChar char="q"/>
              <a:defRPr/>
            </a:pPr>
            <a:r>
              <a:rPr lang="ar-MA" sz="1600" b="1" dirty="0" smtClean="0"/>
              <a:t>اعتماد المقاربة التشاركية مع المديريات المركزية والأكاديميات الجهوية والنيابات وكذا المؤسسات التعليمية في مجمل مراحل المشروع </a:t>
            </a:r>
          </a:p>
          <a:p>
            <a:pPr algn="just" rtl="1" eaLnBrk="1" hangingPunct="1">
              <a:buFont typeface="Wingdings" pitchFamily="2" charset="2"/>
              <a:buChar char="q"/>
              <a:defRPr/>
            </a:pPr>
            <a:endParaRPr lang="ar-MA" sz="1600" b="1" dirty="0" smtClean="0"/>
          </a:p>
          <a:p>
            <a:pPr algn="just" rtl="1" eaLnBrk="1" hangingPunct="1">
              <a:buFont typeface="Wingdings" pitchFamily="2" charset="2"/>
              <a:buChar char="q"/>
              <a:defRPr/>
            </a:pPr>
            <a:r>
              <a:rPr lang="ar-MA" sz="1600" b="1" dirty="0" smtClean="0"/>
              <a:t>اعتماد منهجية التجريب لكل  مكونات المشروع قبل مرحلة التعميم </a:t>
            </a:r>
          </a:p>
          <a:p>
            <a:pPr algn="just" rtl="1" eaLnBrk="1" hangingPunct="1">
              <a:buFont typeface="Wingdings" pitchFamily="2" charset="2"/>
              <a:buChar char="q"/>
              <a:defRPr/>
            </a:pPr>
            <a:endParaRPr lang="ar-MA" sz="1600" b="1" dirty="0"/>
          </a:p>
          <a:p>
            <a:pPr algn="just" rtl="1" eaLnBrk="1" hangingPunct="1">
              <a:buFont typeface="Wingdings" pitchFamily="2" charset="2"/>
              <a:buChar char="q"/>
              <a:defRPr/>
            </a:pPr>
            <a:r>
              <a:rPr lang="ar-MA" sz="1600" b="1" dirty="0" smtClean="0"/>
              <a:t> </a:t>
            </a:r>
            <a:r>
              <a:rPr lang="ar-MA" sz="1600" b="1" dirty="0"/>
              <a:t>اعتماد </a:t>
            </a:r>
            <a:r>
              <a:rPr lang="ar-MA" sz="1600" b="1" dirty="0" smtClean="0"/>
              <a:t>منهجية  </a:t>
            </a:r>
            <a:r>
              <a:rPr lang="ar-SA" sz="1600" b="1" dirty="0">
                <a:latin typeface="Arial" charset="0"/>
                <a:sym typeface="Arial" charset="0"/>
              </a:rPr>
              <a:t>قيادة التغيير </a:t>
            </a:r>
            <a:r>
              <a:rPr lang="ar-MA" sz="1600" b="1" dirty="0" smtClean="0">
                <a:latin typeface="Arial" charset="0"/>
                <a:sym typeface="Arial" charset="0"/>
              </a:rPr>
              <a:t>عبر التواصل والتكوين والدعم التقني عن قرب </a:t>
            </a:r>
            <a:r>
              <a:rPr lang="ar-SA" sz="1600" b="1" dirty="0" smtClean="0">
                <a:latin typeface="Arial" charset="0"/>
                <a:sym typeface="Arial" charset="0"/>
              </a:rPr>
              <a:t>على </a:t>
            </a:r>
            <a:r>
              <a:rPr lang="ar-MA" sz="1600" b="1" dirty="0" smtClean="0">
                <a:latin typeface="Arial" charset="0"/>
                <a:sym typeface="Arial" charset="0"/>
              </a:rPr>
              <a:t>جميع ال</a:t>
            </a:r>
            <a:r>
              <a:rPr lang="ar-SA" sz="1600" b="1" dirty="0" smtClean="0">
                <a:latin typeface="Arial" charset="0"/>
                <a:sym typeface="Arial" charset="0"/>
              </a:rPr>
              <a:t>مستو</a:t>
            </a:r>
            <a:r>
              <a:rPr lang="ar-MA" sz="1600" b="1" dirty="0" err="1" smtClean="0">
                <a:latin typeface="Arial" charset="0"/>
                <a:sym typeface="Arial" charset="0"/>
              </a:rPr>
              <a:t>يات</a:t>
            </a:r>
            <a:r>
              <a:rPr lang="ar-MA" sz="1600" b="1" dirty="0" smtClean="0">
                <a:latin typeface="Arial" charset="0"/>
                <a:sym typeface="Arial" charset="0"/>
              </a:rPr>
              <a:t> وخصوصا </a:t>
            </a:r>
            <a:r>
              <a:rPr lang="ar-SA" sz="1600" b="1" dirty="0" smtClean="0">
                <a:latin typeface="Arial" charset="0"/>
                <a:sym typeface="Arial" charset="0"/>
              </a:rPr>
              <a:t>المؤسسات </a:t>
            </a:r>
            <a:r>
              <a:rPr lang="ar-SA" sz="1600" b="1" dirty="0">
                <a:latin typeface="Arial" charset="0"/>
                <a:sym typeface="Arial" charset="0"/>
              </a:rPr>
              <a:t>التعليمية</a:t>
            </a:r>
            <a:r>
              <a:rPr lang="fr-FR" sz="1600" b="1" dirty="0">
                <a:solidFill>
                  <a:srgbClr val="002060"/>
                </a:solidFill>
                <a:latin typeface="Arial" charset="0"/>
                <a:sym typeface="Arial" charset="0"/>
              </a:rPr>
              <a:t>. </a:t>
            </a:r>
          </a:p>
          <a:p>
            <a:pPr algn="just" rtl="1" eaLnBrk="1" hangingPunct="1">
              <a:buFont typeface="Wingdings" pitchFamily="2" charset="2"/>
              <a:buChar char="q"/>
              <a:defRPr/>
            </a:pPr>
            <a:endParaRPr lang="ar-MA" sz="1600" b="1" dirty="0" smtClean="0"/>
          </a:p>
          <a:p>
            <a:pPr algn="just" rtl="1" eaLnBrk="1" hangingPunct="1">
              <a:buFont typeface="Wingdings" pitchFamily="2" charset="2"/>
              <a:buChar char="q"/>
              <a:defRPr/>
            </a:pPr>
            <a:r>
              <a:rPr lang="ar-MA" sz="1600" b="1" dirty="0" smtClean="0"/>
              <a:t> اعتماد تقنية (</a:t>
            </a:r>
            <a:r>
              <a:rPr lang="fr-FR" sz="1600" b="1" dirty="0" smtClean="0"/>
              <a:t>mode off line </a:t>
            </a:r>
            <a:r>
              <a:rPr lang="ar-MA" sz="1600" b="1" dirty="0" smtClean="0"/>
              <a:t>) تمكن العمل  في حالة عدم توفر الربط بشبكة الأنترنيت بالمؤسسات التعليمية</a:t>
            </a:r>
          </a:p>
          <a:p>
            <a:pPr algn="just" rtl="1" eaLnBrk="1" hangingPunct="1">
              <a:buFont typeface="Wingdings" pitchFamily="2" charset="2"/>
              <a:buChar char="q"/>
              <a:defRPr/>
            </a:pPr>
            <a:endParaRPr lang="ar-MA" sz="1600" b="1" dirty="0" smtClean="0"/>
          </a:p>
          <a:p>
            <a:pPr algn="just" rtl="1" eaLnBrk="1" hangingPunct="1">
              <a:buFont typeface="Wingdings" pitchFamily="2" charset="2"/>
              <a:buChar char="q"/>
              <a:defRPr/>
            </a:pPr>
            <a:r>
              <a:rPr lang="ar-MA" sz="1600" b="1" dirty="0"/>
              <a:t>اعتماد منظومة تستجيب للحاجيات التدبيرية للمستعملين وتوفر الخدمات الإلكترونية للمستفيدين </a:t>
            </a:r>
          </a:p>
          <a:p>
            <a:pPr algn="just" rtl="1" eaLnBrk="1" hangingPunct="1">
              <a:buFont typeface="Wingdings" pitchFamily="2" charset="2"/>
              <a:buChar char="q"/>
              <a:defRPr/>
            </a:pPr>
            <a:endParaRPr lang="ar-MA" sz="1600" b="1" dirty="0"/>
          </a:p>
          <a:p>
            <a:pPr algn="just" rtl="1" eaLnBrk="1" hangingPunct="1">
              <a:buFont typeface="Wingdings" pitchFamily="2" charset="2"/>
              <a:buChar char="q"/>
              <a:defRPr/>
            </a:pPr>
            <a:r>
              <a:rPr lang="ar-MA" sz="1600" b="1" dirty="0"/>
              <a:t>ضمان تمكن فرق </a:t>
            </a:r>
            <a:r>
              <a:rPr lang="ar-MA" sz="1600" b="1" dirty="0" smtClean="0"/>
              <a:t>الوزارة </a:t>
            </a:r>
            <a:r>
              <a:rPr lang="ar-MA" sz="1600" b="1" dirty="0"/>
              <a:t>من </a:t>
            </a:r>
            <a:r>
              <a:rPr lang="ar-MA" sz="1600" b="1" dirty="0" err="1"/>
              <a:t>البرنام</a:t>
            </a:r>
            <a:r>
              <a:rPr lang="ar-MA" sz="1600" b="1" dirty="0"/>
              <a:t> المعلوماتي </a:t>
            </a:r>
            <a:r>
              <a:rPr lang="ar-MA" sz="1600" b="1" dirty="0" smtClean="0"/>
              <a:t>في مجالات البرمجة </a:t>
            </a:r>
            <a:r>
              <a:rPr lang="ar-MA" sz="1600" b="1" dirty="0"/>
              <a:t>والتقنيات المستعملة </a:t>
            </a:r>
            <a:r>
              <a:rPr lang="ar-MA" sz="1600" b="1" dirty="0" smtClean="0"/>
              <a:t>للاستجابة </a:t>
            </a:r>
            <a:r>
              <a:rPr lang="ar-MA" sz="1600" b="1" dirty="0"/>
              <a:t>لمتطلبات الصيانة والتطوير </a:t>
            </a:r>
            <a:r>
              <a:rPr lang="ar-MA" sz="1600" b="1" dirty="0" smtClean="0"/>
              <a:t>المستمر</a:t>
            </a:r>
            <a:endParaRPr lang="ar-MA" sz="1600" b="1" dirty="0"/>
          </a:p>
          <a:p>
            <a:pPr algn="just" rtl="1" eaLnBrk="1" hangingPunct="1">
              <a:buFont typeface="Wingdings" pitchFamily="2" charset="2"/>
              <a:buChar char="q"/>
              <a:defRPr/>
            </a:pPr>
            <a:endParaRPr lang="ar-MA" sz="1800" dirty="0" smtClean="0"/>
          </a:p>
          <a:p>
            <a:pPr marL="0" indent="0" algn="r" rtl="1" eaLnBrk="1" hangingPunct="1">
              <a:buFont typeface="Arial" pitchFamily="34" charset="0"/>
              <a:buNone/>
              <a:defRPr/>
            </a:pPr>
            <a:endParaRPr lang="ar-MA" sz="1800" dirty="0" smtClean="0"/>
          </a:p>
          <a:p>
            <a:pPr marL="0" indent="0" algn="r" rtl="1" eaLnBrk="1" hangingPunct="1">
              <a:buFont typeface="Arial" pitchFamily="34" charset="0"/>
              <a:buNone/>
              <a:defRPr/>
            </a:pPr>
            <a:endParaRPr lang="ar-MA" sz="1800" dirty="0" smtClean="0"/>
          </a:p>
          <a:p>
            <a:pPr algn="r" rtl="1" eaLnBrk="1" hangingPunct="1">
              <a:buFont typeface="Wingdings" pitchFamily="2" charset="2"/>
              <a:buChar char="q"/>
              <a:defRPr/>
            </a:pPr>
            <a:endParaRPr lang="ar-MA" sz="1800" dirty="0" smtClean="0"/>
          </a:p>
          <a:p>
            <a:pPr marL="0" indent="0" algn="r" rtl="1" eaLnBrk="1" hangingPunct="1">
              <a:buFont typeface="Arial" pitchFamily="34" charset="0"/>
              <a:buNone/>
              <a:defRPr/>
            </a:pPr>
            <a:endParaRPr lang="ar-MA" sz="1800" dirty="0" smtClean="0"/>
          </a:p>
          <a:p>
            <a:pPr algn="r" rtl="1" eaLnBrk="1" hangingPunct="1">
              <a:buFont typeface="Wingdings" pitchFamily="2" charset="2"/>
              <a:buChar char="q"/>
              <a:defRPr/>
            </a:pPr>
            <a:endParaRPr lang="ar-MA" sz="1800" dirty="0" smtClean="0"/>
          </a:p>
          <a:p>
            <a:pPr marL="0" indent="0" algn="r" rtl="1" eaLnBrk="1" hangingPunct="1">
              <a:buFont typeface="Arial" pitchFamily="34" charset="0"/>
              <a:buNone/>
              <a:defRPr/>
            </a:pPr>
            <a:r>
              <a:rPr lang="ar-MA" sz="1800" dirty="0" smtClean="0"/>
              <a:t> </a:t>
            </a:r>
            <a:endParaRPr lang="fr-FR" sz="1800" dirty="0" smtClean="0"/>
          </a:p>
          <a:p>
            <a:pPr marL="0" indent="0" algn="r" rtl="1" eaLnBrk="1" hangingPunct="1">
              <a:buFont typeface="Arial" pitchFamily="34" charset="0"/>
              <a:buNone/>
              <a:defRPr/>
            </a:pPr>
            <a:endParaRPr lang="fr-FR" dirty="0" smtClean="0"/>
          </a:p>
          <a:p>
            <a:pPr marL="0" indent="0" algn="r" rtl="1" eaLnBrk="1" hangingPunct="1">
              <a:buFont typeface="Arial" pitchFamily="34" charset="0"/>
              <a:buNone/>
              <a:defRPr/>
            </a:pPr>
            <a:endParaRPr lang="fr-FR" dirty="0" smtClean="0"/>
          </a:p>
        </p:txBody>
      </p:sp>
      <p:sp>
        <p:nvSpPr>
          <p:cNvPr id="9219" name="Espace réservé du texte 2"/>
          <p:cNvSpPr>
            <a:spLocks noGrp="1"/>
          </p:cNvSpPr>
          <p:nvPr>
            <p:ph type="body" sz="quarter" idx="13"/>
          </p:nvPr>
        </p:nvSpPr>
        <p:spPr>
          <a:xfrm>
            <a:off x="0" y="0"/>
            <a:ext cx="9144000" cy="692150"/>
          </a:xfrm>
        </p:spPr>
        <p:txBody>
          <a:bodyPr/>
          <a:lstStyle/>
          <a:p>
            <a:pPr rtl="1" eaLnBrk="1" hangingPunct="1"/>
            <a:r>
              <a:rPr lang="ar-MA" sz="2400" dirty="0" smtClean="0"/>
              <a:t>المبادئ الموجهة </a:t>
            </a:r>
            <a:endParaRPr lang="fr-FR" sz="2400" dirty="0" smtClean="0"/>
          </a:p>
        </p:txBody>
      </p:sp>
      <p:sp>
        <p:nvSpPr>
          <p:cNvPr id="9220" name="Espace réservé du numéro de diapositive 3"/>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295DB001-24A5-44BB-9E3C-227D8F49155A}" type="slidenum">
              <a:rPr lang="fr-FR" smtClean="0">
                <a:solidFill>
                  <a:srgbClr val="595959"/>
                </a:solidFill>
              </a:rPr>
              <a:pPr/>
              <a:t>6</a:t>
            </a:fld>
            <a:endParaRPr lang="fr-FR" smtClean="0">
              <a:solidFill>
                <a:srgbClr val="595959"/>
              </a:solidFill>
            </a:endParaRPr>
          </a:p>
        </p:txBody>
      </p:sp>
      <p:sp>
        <p:nvSpPr>
          <p:cNvPr id="8" name="Rectangle 7"/>
          <p:cNvSpPr/>
          <p:nvPr/>
        </p:nvSpPr>
        <p:spPr bwMode="auto">
          <a:xfrm>
            <a:off x="2797175" y="3471863"/>
            <a:ext cx="3409950" cy="1492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contenu 1"/>
          <p:cNvSpPr>
            <a:spLocks noGrp="1"/>
          </p:cNvSpPr>
          <p:nvPr>
            <p:ph idx="1"/>
          </p:nvPr>
        </p:nvSpPr>
        <p:spPr>
          <a:xfrm>
            <a:off x="457200" y="1125538"/>
            <a:ext cx="8075613" cy="4860925"/>
          </a:xfrm>
        </p:spPr>
        <p:txBody>
          <a:bodyPr/>
          <a:lstStyle/>
          <a:p>
            <a:pPr marL="0" indent="0" algn="r" rtl="1">
              <a:buNone/>
              <a:defRPr/>
            </a:pPr>
            <a:r>
              <a:rPr lang="ar-SA" sz="1800" b="1" dirty="0" smtClean="0"/>
              <a:t>يهدف مشروع </a:t>
            </a:r>
            <a:r>
              <a:rPr lang="ar-MA" sz="1800" b="1" dirty="0" smtClean="0"/>
              <a:t>منظومة </a:t>
            </a:r>
            <a:r>
              <a:rPr lang="ar-MA" sz="1800" b="1" dirty="0"/>
              <a:t>تدبير المدرسي إلى </a:t>
            </a:r>
            <a:r>
              <a:rPr lang="ar-MA" sz="1800" b="1" dirty="0" smtClean="0"/>
              <a:t>إرساء </a:t>
            </a:r>
            <a:r>
              <a:rPr lang="ar-SA" sz="1800" b="1" dirty="0" smtClean="0"/>
              <a:t>طرق </a:t>
            </a:r>
            <a:r>
              <a:rPr lang="ar-SA" sz="1800" b="1" dirty="0"/>
              <a:t>عمل جديدة ل</a:t>
            </a:r>
            <a:r>
              <a:rPr lang="ar-MA" sz="1800" b="1" dirty="0"/>
              <a:t>ل</a:t>
            </a:r>
            <a:r>
              <a:rPr lang="ar-SA" sz="1800" b="1" dirty="0"/>
              <a:t>تدبير </a:t>
            </a:r>
            <a:r>
              <a:rPr lang="ar-MA" sz="1800" b="1" dirty="0"/>
              <a:t>والتواصل بالمؤسسات التعليمية من خلال مكونين أساسيين :</a:t>
            </a:r>
          </a:p>
          <a:p>
            <a:pPr marL="0" indent="0" algn="r" rtl="1" eaLnBrk="1" hangingPunct="1">
              <a:buFont typeface="Arial" pitchFamily="34" charset="0"/>
              <a:buNone/>
              <a:defRPr/>
            </a:pPr>
            <a:endParaRPr lang="ar-MA" sz="1800" b="1" dirty="0"/>
          </a:p>
          <a:p>
            <a:pPr algn="r" rtl="1" eaLnBrk="1" hangingPunct="1">
              <a:buFont typeface="+mj-lt"/>
              <a:buAutoNum type="arabicPeriod"/>
              <a:defRPr/>
            </a:pPr>
            <a:r>
              <a:rPr lang="ar-MA" sz="1800" b="1" dirty="0"/>
              <a:t>إنجاز ال</a:t>
            </a:r>
            <a:r>
              <a:rPr lang="ar-SA" sz="1800" b="1" dirty="0"/>
              <a:t>منظومة </a:t>
            </a:r>
            <a:r>
              <a:rPr lang="ar-MA" sz="1800" b="1" dirty="0"/>
              <a:t>المعلوماتية لت</a:t>
            </a:r>
            <a:r>
              <a:rPr lang="ar-SA" sz="1800" b="1" dirty="0"/>
              <a:t>دبير المؤسسات </a:t>
            </a:r>
            <a:r>
              <a:rPr lang="ar-SA" sz="1800" b="1" dirty="0" smtClean="0"/>
              <a:t>التعليمية</a:t>
            </a:r>
            <a:endParaRPr lang="ar-MA" sz="1800" b="1" dirty="0" smtClean="0"/>
          </a:p>
          <a:p>
            <a:pPr lvl="1" algn="r" rtl="1">
              <a:defRPr/>
            </a:pPr>
            <a:r>
              <a:rPr lang="ar-MA" sz="1600" b="1" dirty="0"/>
              <a:t>إحداث </a:t>
            </a:r>
            <a:r>
              <a:rPr lang="ar-SA" sz="1600" b="1" dirty="0"/>
              <a:t>قاعدة معطيات </a:t>
            </a:r>
            <a:r>
              <a:rPr lang="ar-MA" sz="1600" b="1" dirty="0"/>
              <a:t>ا</a:t>
            </a:r>
            <a:r>
              <a:rPr lang="ar-SA" sz="1600" b="1" dirty="0"/>
              <a:t>لتلاميذ</a:t>
            </a:r>
            <a:endParaRPr lang="fr-FR" sz="1600" dirty="0"/>
          </a:p>
          <a:p>
            <a:pPr lvl="1" algn="r" rtl="1">
              <a:defRPr/>
            </a:pPr>
            <a:r>
              <a:rPr lang="ar-SA" sz="1600" b="1" dirty="0"/>
              <a:t>التتبع الفردي للتلاميذ : التمدرس، الحركية، التقويم....</a:t>
            </a:r>
            <a:endParaRPr lang="fr-FR" sz="1600" dirty="0"/>
          </a:p>
          <a:p>
            <a:pPr lvl="1" algn="r" rtl="1">
              <a:defRPr/>
            </a:pPr>
            <a:r>
              <a:rPr lang="ar-SA" sz="1600" b="1" dirty="0"/>
              <a:t>تدبير الزمن المدرسي  و التدبير البيداغوجي للموارد البشرية وتسيير البنيات التربوية</a:t>
            </a:r>
            <a:endParaRPr lang="fr-FR" sz="1600" dirty="0"/>
          </a:p>
          <a:p>
            <a:pPr lvl="1" algn="r" rtl="1">
              <a:defRPr/>
            </a:pPr>
            <a:r>
              <a:rPr lang="ar-SA" sz="1600" b="1" dirty="0"/>
              <a:t>تدبير عمليات الدعم  الاجتماعي</a:t>
            </a:r>
            <a:endParaRPr lang="fr-FR" sz="1600" dirty="0"/>
          </a:p>
          <a:p>
            <a:pPr algn="r" rtl="1" eaLnBrk="1" hangingPunct="1">
              <a:buFont typeface="+mj-lt"/>
              <a:buAutoNum type="arabicPeriod"/>
              <a:defRPr/>
            </a:pPr>
            <a:endParaRPr lang="ar-MA" sz="1800" b="1" dirty="0"/>
          </a:p>
          <a:p>
            <a:pPr algn="r" rtl="1" eaLnBrk="1" hangingPunct="1">
              <a:buFont typeface="+mj-lt"/>
              <a:buAutoNum type="arabicPeriod"/>
              <a:defRPr/>
            </a:pPr>
            <a:r>
              <a:rPr lang="ar-MA" sz="1800" b="1" dirty="0" smtClean="0"/>
              <a:t>تطوير </a:t>
            </a:r>
            <a:r>
              <a:rPr lang="ar-MA" sz="1800" b="1" dirty="0"/>
              <a:t>الخدمات الإلكترونية لفائدة المتعلمين </a:t>
            </a:r>
          </a:p>
          <a:p>
            <a:pPr lvl="1" algn="r" rtl="1">
              <a:defRPr/>
            </a:pPr>
            <a:r>
              <a:rPr lang="ar-SA" sz="1600" b="1" dirty="0"/>
              <a:t>تطوير </a:t>
            </a:r>
            <a:r>
              <a:rPr lang="ar-SA" sz="1600" b="1" dirty="0" err="1"/>
              <a:t>مونوغرافيا</a:t>
            </a:r>
            <a:r>
              <a:rPr lang="ar-SA" sz="1600" b="1" dirty="0"/>
              <a:t> المؤسسات التعليمية وإحداث </a:t>
            </a:r>
            <a:r>
              <a:rPr lang="ar-MA" sz="1600" b="1" dirty="0"/>
              <a:t>ال</a:t>
            </a:r>
            <a:r>
              <a:rPr lang="ar-SA" sz="1600" b="1" dirty="0"/>
              <a:t>مواقع </a:t>
            </a:r>
            <a:r>
              <a:rPr lang="ar-MA" sz="1600" b="1" dirty="0"/>
              <a:t>الخاصة بها</a:t>
            </a:r>
            <a:r>
              <a:rPr lang="ar-SA" sz="1600" b="1" dirty="0"/>
              <a:t>.</a:t>
            </a:r>
            <a:endParaRPr lang="fr-FR" sz="1600" dirty="0"/>
          </a:p>
          <a:p>
            <a:pPr lvl="1" algn="r" rtl="1">
              <a:defRPr/>
            </a:pPr>
            <a:r>
              <a:rPr lang="ar-SA" sz="1600" b="1" dirty="0" smtClean="0"/>
              <a:t>إحداث </a:t>
            </a:r>
            <a:r>
              <a:rPr lang="ar-SA" sz="1600" b="1" dirty="0"/>
              <a:t>فضاء آباء و أولياء التلاميذ</a:t>
            </a:r>
            <a:r>
              <a:rPr lang="fr-FR" sz="1600" b="1" dirty="0"/>
              <a:t>   </a:t>
            </a:r>
            <a:endParaRPr lang="fr-FR" sz="1600" dirty="0"/>
          </a:p>
          <a:p>
            <a:pPr lvl="1" algn="r" rtl="1">
              <a:defRPr/>
            </a:pPr>
            <a:r>
              <a:rPr lang="ar-SA" sz="1600" b="1" dirty="0"/>
              <a:t>إحداث</a:t>
            </a:r>
            <a:r>
              <a:rPr lang="ar-SA" sz="1400" b="1" dirty="0"/>
              <a:t> </a:t>
            </a:r>
            <a:r>
              <a:rPr lang="ar-SA" sz="1600" b="1" dirty="0"/>
              <a:t>فضاء</a:t>
            </a:r>
            <a:r>
              <a:rPr lang="ar-SA" sz="1400" b="1" dirty="0"/>
              <a:t> </a:t>
            </a:r>
            <a:r>
              <a:rPr lang="ar-SA" sz="1600" b="1" dirty="0"/>
              <a:t>التلاميذ </a:t>
            </a:r>
            <a:endParaRPr lang="ar-MA" sz="1600" b="1" dirty="0" smtClean="0"/>
          </a:p>
          <a:p>
            <a:pPr marL="0" indent="0" algn="r" rtl="1" eaLnBrk="1" hangingPunct="1">
              <a:buFont typeface="Arial" pitchFamily="34" charset="0"/>
              <a:buNone/>
              <a:defRPr/>
            </a:pPr>
            <a:endParaRPr lang="ar-MA" sz="1800" dirty="0" smtClean="0"/>
          </a:p>
          <a:p>
            <a:pPr algn="r" rtl="1" eaLnBrk="1" hangingPunct="1">
              <a:buFont typeface="Wingdings" pitchFamily="2" charset="2"/>
              <a:buChar char="q"/>
              <a:defRPr/>
            </a:pPr>
            <a:endParaRPr lang="ar-MA" sz="1800" dirty="0" smtClean="0"/>
          </a:p>
          <a:p>
            <a:pPr marL="0" indent="0" algn="r" rtl="1" eaLnBrk="1" hangingPunct="1">
              <a:buFont typeface="Arial" pitchFamily="34" charset="0"/>
              <a:buNone/>
              <a:defRPr/>
            </a:pPr>
            <a:endParaRPr lang="ar-MA" sz="1800" dirty="0" smtClean="0"/>
          </a:p>
          <a:p>
            <a:pPr algn="r" rtl="1" eaLnBrk="1" hangingPunct="1">
              <a:buFont typeface="Wingdings" pitchFamily="2" charset="2"/>
              <a:buChar char="q"/>
              <a:defRPr/>
            </a:pPr>
            <a:endParaRPr lang="ar-MA" sz="1800" dirty="0" smtClean="0"/>
          </a:p>
          <a:p>
            <a:pPr marL="0" indent="0" algn="r" rtl="1" eaLnBrk="1" hangingPunct="1">
              <a:buFont typeface="Arial" pitchFamily="34" charset="0"/>
              <a:buNone/>
              <a:defRPr/>
            </a:pPr>
            <a:r>
              <a:rPr lang="ar-MA" sz="1800" dirty="0" smtClean="0"/>
              <a:t> </a:t>
            </a:r>
            <a:endParaRPr lang="fr-FR" sz="1800" dirty="0" smtClean="0"/>
          </a:p>
          <a:p>
            <a:pPr marL="0" indent="0" algn="r" rtl="1" eaLnBrk="1" hangingPunct="1">
              <a:buFont typeface="Arial" pitchFamily="34" charset="0"/>
              <a:buNone/>
              <a:defRPr/>
            </a:pPr>
            <a:endParaRPr lang="fr-FR" dirty="0" smtClean="0"/>
          </a:p>
          <a:p>
            <a:pPr marL="0" indent="0" algn="r" rtl="1" eaLnBrk="1" hangingPunct="1">
              <a:buFont typeface="Arial" pitchFamily="34" charset="0"/>
              <a:buNone/>
              <a:defRPr/>
            </a:pPr>
            <a:endParaRPr lang="fr-FR" dirty="0" smtClean="0"/>
          </a:p>
        </p:txBody>
      </p:sp>
      <p:sp>
        <p:nvSpPr>
          <p:cNvPr id="10243" name="Espace réservé du texte 2"/>
          <p:cNvSpPr>
            <a:spLocks noGrp="1"/>
          </p:cNvSpPr>
          <p:nvPr>
            <p:ph type="body" sz="quarter" idx="13"/>
          </p:nvPr>
        </p:nvSpPr>
        <p:spPr>
          <a:xfrm>
            <a:off x="0" y="0"/>
            <a:ext cx="9144000" cy="692150"/>
          </a:xfrm>
        </p:spPr>
        <p:txBody>
          <a:bodyPr/>
          <a:lstStyle/>
          <a:p>
            <a:pPr rtl="1" eaLnBrk="1" hangingPunct="1"/>
            <a:r>
              <a:rPr lang="ar-MA" sz="2400" dirty="0" smtClean="0"/>
              <a:t>الأهداف العامة </a:t>
            </a:r>
            <a:endParaRPr lang="fr-FR" sz="2400" dirty="0" smtClean="0"/>
          </a:p>
        </p:txBody>
      </p:sp>
      <p:sp>
        <p:nvSpPr>
          <p:cNvPr id="10244" name="Espace réservé du numéro de diapositive 3"/>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B6F702BB-8A8D-4604-9ABB-37E637BFB1F3}" type="slidenum">
              <a:rPr lang="fr-FR" smtClean="0">
                <a:solidFill>
                  <a:srgbClr val="595959"/>
                </a:solidFill>
              </a:rPr>
              <a:pPr/>
              <a:t>7</a:t>
            </a:fld>
            <a:endParaRPr lang="fr-FR" smtClean="0">
              <a:solidFill>
                <a:srgbClr val="595959"/>
              </a:solidFill>
            </a:endParaRPr>
          </a:p>
        </p:txBody>
      </p:sp>
      <p:sp>
        <p:nvSpPr>
          <p:cNvPr id="8" name="Rectangle 7"/>
          <p:cNvSpPr/>
          <p:nvPr/>
        </p:nvSpPr>
        <p:spPr bwMode="auto">
          <a:xfrm>
            <a:off x="2797175" y="3471863"/>
            <a:ext cx="3409950" cy="1492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lgn="r" rtl="1" eaLnBrk="1" hangingPunct="1">
              <a:buFont typeface="Arial" pitchFamily="34" charset="0"/>
              <a:buNone/>
              <a:defRPr/>
            </a:pPr>
            <a:endParaRPr lang="fr-FR" dirty="0" smtClean="0">
              <a:solidFill>
                <a:srgbClr val="FF0000"/>
              </a:solidFill>
            </a:endParaRPr>
          </a:p>
          <a:p>
            <a:pPr marL="0" indent="0" algn="r" rtl="1" eaLnBrk="1" hangingPunct="1">
              <a:buNone/>
              <a:defRPr/>
            </a:pPr>
            <a:endParaRPr lang="ar-SA" dirty="0"/>
          </a:p>
          <a:p>
            <a:pPr marL="0" indent="0" algn="r" rtl="1" eaLnBrk="1" hangingPunct="1">
              <a:buFont typeface="Arial" pitchFamily="34" charset="0"/>
              <a:buNone/>
              <a:defRPr/>
            </a:pPr>
            <a:endParaRPr lang="ar-MA" dirty="0" smtClean="0"/>
          </a:p>
          <a:p>
            <a:pPr marL="0" indent="0" algn="r" rtl="1" eaLnBrk="1" hangingPunct="1">
              <a:buFont typeface="Arial" pitchFamily="34" charset="0"/>
              <a:buNone/>
              <a:defRPr/>
            </a:pPr>
            <a:r>
              <a:rPr lang="ar-MA" dirty="0" smtClean="0"/>
              <a:t> </a:t>
            </a:r>
            <a:endParaRPr lang="fr-FR" dirty="0"/>
          </a:p>
          <a:p>
            <a:pPr eaLnBrk="1" hangingPunct="1">
              <a:defRPr/>
            </a:pPr>
            <a:endParaRPr lang="fr-FR" dirty="0"/>
          </a:p>
        </p:txBody>
      </p:sp>
      <p:sp>
        <p:nvSpPr>
          <p:cNvPr id="6147" name="Espace réservé du texte 2"/>
          <p:cNvSpPr>
            <a:spLocks noGrp="1"/>
          </p:cNvSpPr>
          <p:nvPr>
            <p:ph type="body" sz="quarter" idx="13"/>
          </p:nvPr>
        </p:nvSpPr>
        <p:spPr>
          <a:xfrm>
            <a:off x="0" y="0"/>
            <a:ext cx="9144000" cy="692150"/>
          </a:xfrm>
        </p:spPr>
        <p:txBody>
          <a:bodyPr/>
          <a:lstStyle/>
          <a:p>
            <a:pPr lvl="0" rtl="1" eaLnBrk="1" hangingPunct="1"/>
            <a:r>
              <a:rPr lang="ar-SA" sz="2400" dirty="0"/>
              <a:t>مشروع </a:t>
            </a:r>
            <a:r>
              <a:rPr lang="ar-MA" sz="2400" dirty="0"/>
              <a:t>مسار</a:t>
            </a:r>
            <a:r>
              <a:rPr lang="ar-SA" sz="2400" dirty="0"/>
              <a:t> </a:t>
            </a:r>
            <a:r>
              <a:rPr lang="ar-MA" sz="2400" dirty="0" smtClean="0"/>
              <a:t>للتدبير المدرسي </a:t>
            </a:r>
            <a:endParaRPr lang="fr-FR" sz="2400" dirty="0"/>
          </a:p>
        </p:txBody>
      </p:sp>
      <p:sp>
        <p:nvSpPr>
          <p:cNvPr id="6148" name="Espace réservé du numéro de diapositive 3"/>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641D3D9B-C0FA-4D71-84B9-FF2E8B9BD8E6}" type="slidenum">
              <a:rPr lang="fr-FR" smtClean="0">
                <a:solidFill>
                  <a:srgbClr val="595959"/>
                </a:solidFill>
              </a:rPr>
              <a:pPr/>
              <a:t>8</a:t>
            </a:fld>
            <a:endParaRPr lang="fr-FR" smtClean="0">
              <a:solidFill>
                <a:srgbClr val="595959"/>
              </a:solidFill>
            </a:endParaRPr>
          </a:p>
        </p:txBody>
      </p:sp>
      <p:graphicFrame>
        <p:nvGraphicFramePr>
          <p:cNvPr id="3" name="Diagramme 2"/>
          <p:cNvGraphicFramePr/>
          <p:nvPr>
            <p:extLst>
              <p:ext uri="{D42A27DB-BD31-4B8C-83A1-F6EECF244321}">
                <p14:modId xmlns="" xmlns:p14="http://schemas.microsoft.com/office/powerpoint/2010/main" val="2601296541"/>
              </p:ext>
            </p:extLst>
          </p:nvPr>
        </p:nvGraphicFramePr>
        <p:xfrm>
          <a:off x="2051720" y="1196752"/>
          <a:ext cx="6048672"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564284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Espace réservé du texte 2"/>
          <p:cNvSpPr>
            <a:spLocks noGrp="1"/>
          </p:cNvSpPr>
          <p:nvPr>
            <p:ph type="body" sz="quarter" idx="13"/>
          </p:nvPr>
        </p:nvSpPr>
        <p:spPr>
          <a:xfrm>
            <a:off x="0" y="-12730"/>
            <a:ext cx="9144000" cy="692150"/>
          </a:xfrm>
        </p:spPr>
        <p:txBody>
          <a:bodyPr/>
          <a:lstStyle/>
          <a:p>
            <a:pPr eaLnBrk="1" hangingPunct="1"/>
            <a:r>
              <a:rPr lang="ar-MA" dirty="0" smtClean="0"/>
              <a:t>«مسار» مشروع للاندماج المعلوماتي</a:t>
            </a:r>
            <a:endParaRPr lang="fr-FR" dirty="0"/>
          </a:p>
        </p:txBody>
      </p:sp>
      <p:sp>
        <p:nvSpPr>
          <p:cNvPr id="12292" name="Espace réservé du numéro de diapositive 3"/>
          <p:cNvSpPr>
            <a:spLocks noGrp="1"/>
          </p:cNvSpPr>
          <p:nvPr>
            <p:ph type="sldNum"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DD83D56F-3B4B-4FC8-819E-4CE8892A07F9}" type="slidenum">
              <a:rPr lang="fr-FR" smtClean="0">
                <a:solidFill>
                  <a:srgbClr val="595959"/>
                </a:solidFill>
              </a:rPr>
              <a:pPr/>
              <a:t>9</a:t>
            </a:fld>
            <a:endParaRPr lang="fr-FR" smtClean="0">
              <a:solidFill>
                <a:srgbClr val="595959"/>
              </a:solidFill>
            </a:endParaRPr>
          </a:p>
        </p:txBody>
      </p:sp>
      <p:grpSp>
        <p:nvGrpSpPr>
          <p:cNvPr id="3" name="Groupe 2"/>
          <p:cNvGrpSpPr/>
          <p:nvPr/>
        </p:nvGrpSpPr>
        <p:grpSpPr>
          <a:xfrm>
            <a:off x="179388" y="1124645"/>
            <a:ext cx="8785225" cy="5256683"/>
            <a:chOff x="179388" y="1124645"/>
            <a:chExt cx="8785225" cy="5256683"/>
          </a:xfrm>
        </p:grpSpPr>
        <p:sp>
          <p:nvSpPr>
            <p:cNvPr id="29" name="Rectangle 28"/>
            <p:cNvSpPr/>
            <p:nvPr/>
          </p:nvSpPr>
          <p:spPr>
            <a:xfrm>
              <a:off x="179388" y="2638003"/>
              <a:ext cx="6696075" cy="3743325"/>
            </a:xfrm>
            <a:prstGeom prst="rect">
              <a:avLst/>
            </a:prstGeom>
            <a:ln cmpd="thickThin"/>
          </p:spPr>
          <p:style>
            <a:lnRef idx="1">
              <a:schemeClr val="accent1"/>
            </a:lnRef>
            <a:fillRef idx="2">
              <a:schemeClr val="accent1"/>
            </a:fillRef>
            <a:effectRef idx="1">
              <a:schemeClr val="accent1"/>
            </a:effectRef>
            <a:fontRef idx="minor">
              <a:schemeClr val="dk1"/>
            </a:fontRef>
          </p:style>
          <p:txBody>
            <a:bodyPr/>
            <a:lstStyle/>
            <a:p>
              <a:pPr algn="r" eaLnBrk="1" fontAlgn="auto" hangingPunct="1">
                <a:spcBef>
                  <a:spcPts val="0"/>
                </a:spcBef>
                <a:spcAft>
                  <a:spcPts val="0"/>
                </a:spcAft>
                <a:defRPr/>
              </a:pPr>
              <a:r>
                <a:rPr lang="ar-SA" sz="1400" b="1" dirty="0" err="1"/>
                <a:t>الأنتر</a:t>
              </a:r>
              <a:r>
                <a:rPr lang="ar-MA" sz="1400" b="1" dirty="0"/>
                <a:t>ا</a:t>
              </a:r>
              <a:r>
                <a:rPr lang="ar-SA" sz="1400" b="1" dirty="0"/>
                <a:t>نيت</a:t>
              </a:r>
              <a:endParaRPr lang="fr-FR" dirty="0"/>
            </a:p>
          </p:txBody>
        </p:sp>
        <p:sp>
          <p:nvSpPr>
            <p:cNvPr id="5" name="Rectangle 4"/>
            <p:cNvSpPr/>
            <p:nvPr/>
          </p:nvSpPr>
          <p:spPr>
            <a:xfrm>
              <a:off x="179388" y="1340545"/>
              <a:ext cx="6696075" cy="1144587"/>
            </a:xfrm>
            <a:prstGeom prst="rect">
              <a:avLst/>
            </a:prstGeom>
            <a:solidFill>
              <a:schemeClr val="bg2"/>
            </a:solidFill>
          </p:spPr>
          <p:style>
            <a:lnRef idx="1">
              <a:schemeClr val="accent4"/>
            </a:lnRef>
            <a:fillRef idx="2">
              <a:schemeClr val="accent4"/>
            </a:fillRef>
            <a:effectRef idx="1">
              <a:schemeClr val="accent4"/>
            </a:effectRef>
            <a:fontRef idx="minor">
              <a:schemeClr val="dk1"/>
            </a:fontRef>
          </p:style>
          <p:txBody>
            <a:bodyPr/>
            <a:lstStyle/>
            <a:p>
              <a:pPr algn="r" eaLnBrk="1" fontAlgn="auto" hangingPunct="1">
                <a:spcBef>
                  <a:spcPts val="0"/>
                </a:spcBef>
                <a:spcAft>
                  <a:spcPts val="0"/>
                </a:spcAft>
                <a:defRPr/>
              </a:pPr>
              <a:r>
                <a:rPr lang="ar-SA" sz="1400" b="1" dirty="0"/>
                <a:t>الأنترنيت</a:t>
              </a:r>
              <a:endParaRPr lang="fr-FR" sz="1400" dirty="0"/>
            </a:p>
          </p:txBody>
        </p:sp>
        <p:sp>
          <p:nvSpPr>
            <p:cNvPr id="6" name="Rectangle à coins arrondis 5"/>
            <p:cNvSpPr/>
            <p:nvPr/>
          </p:nvSpPr>
          <p:spPr>
            <a:xfrm>
              <a:off x="250824" y="1413570"/>
              <a:ext cx="1439863" cy="43180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r" eaLnBrk="1" fontAlgn="auto" hangingPunct="1">
                <a:spcBef>
                  <a:spcPts val="0"/>
                </a:spcBef>
                <a:spcAft>
                  <a:spcPts val="0"/>
                </a:spcAft>
                <a:defRPr/>
              </a:pPr>
              <a:r>
                <a:rPr lang="ar-SA" sz="1200" b="1" kern="0" dirty="0">
                  <a:solidFill>
                    <a:srgbClr val="008CC9">
                      <a:lumMod val="75000"/>
                    </a:srgbClr>
                  </a:solidFill>
                </a:rPr>
                <a:t>بوابة الأقسام التحضيرية</a:t>
              </a:r>
              <a:endParaRPr lang="fr-FR" sz="1200" b="1" kern="0" dirty="0">
                <a:solidFill>
                  <a:srgbClr val="008CC9">
                    <a:lumMod val="75000"/>
                  </a:srgbClr>
                </a:solidFill>
              </a:endParaRPr>
            </a:p>
          </p:txBody>
        </p:sp>
        <p:sp>
          <p:nvSpPr>
            <p:cNvPr id="7" name="Rectangle à coins arrondis 6"/>
            <p:cNvSpPr/>
            <p:nvPr/>
          </p:nvSpPr>
          <p:spPr>
            <a:xfrm>
              <a:off x="250825" y="1988245"/>
              <a:ext cx="1441450" cy="433387"/>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r" eaLnBrk="1" fontAlgn="auto" hangingPunct="1">
                <a:spcBef>
                  <a:spcPts val="0"/>
                </a:spcBef>
                <a:spcAft>
                  <a:spcPts val="0"/>
                </a:spcAft>
                <a:defRPr/>
              </a:pPr>
              <a:r>
                <a:rPr lang="ar-SA" sz="1100" b="1" kern="0" dirty="0" smtClean="0">
                  <a:solidFill>
                    <a:srgbClr val="008CC9">
                      <a:lumMod val="75000"/>
                    </a:srgbClr>
                  </a:solidFill>
                </a:rPr>
                <a:t>بوابة تقنيات الإعلام  والتواصل</a:t>
              </a:r>
              <a:r>
                <a:rPr lang="ar-MA" sz="1100" b="1" kern="0" dirty="0">
                  <a:solidFill>
                    <a:srgbClr val="008CC9">
                      <a:lumMod val="75000"/>
                    </a:srgbClr>
                  </a:solidFill>
                </a:rPr>
                <a:t> </a:t>
              </a:r>
              <a:r>
                <a:rPr lang="ar-MA" sz="1100" b="1" kern="0" dirty="0" smtClean="0">
                  <a:solidFill>
                    <a:srgbClr val="008CC9">
                      <a:lumMod val="75000"/>
                    </a:srgbClr>
                  </a:solidFill>
                </a:rPr>
                <a:t>للتربية </a:t>
              </a:r>
              <a:r>
                <a:rPr lang="fr-FR" sz="1100" b="1" kern="0" dirty="0">
                  <a:solidFill>
                    <a:srgbClr val="008CC9">
                      <a:lumMod val="75000"/>
                    </a:srgbClr>
                  </a:solidFill>
                </a:rPr>
                <a:t> </a:t>
              </a:r>
              <a:r>
                <a:rPr lang="fr-FR" sz="1100" b="1" kern="0" dirty="0" smtClean="0">
                  <a:solidFill>
                    <a:srgbClr val="008CC9">
                      <a:lumMod val="75000"/>
                    </a:srgbClr>
                  </a:solidFill>
                </a:rPr>
                <a:t>TICE</a:t>
              </a:r>
              <a:endParaRPr lang="fr-FR" sz="1100" b="1" kern="0" dirty="0">
                <a:solidFill>
                  <a:srgbClr val="008CC9">
                    <a:lumMod val="75000"/>
                  </a:srgbClr>
                </a:solidFill>
              </a:endParaRPr>
            </a:p>
          </p:txBody>
        </p:sp>
        <p:sp>
          <p:nvSpPr>
            <p:cNvPr id="9" name="Rectangle à coins arrondis 8"/>
            <p:cNvSpPr/>
            <p:nvPr/>
          </p:nvSpPr>
          <p:spPr>
            <a:xfrm>
              <a:off x="1762124" y="1413570"/>
              <a:ext cx="866058" cy="431800"/>
            </a:xfrm>
            <a:prstGeom prst="roundRect">
              <a:avLst/>
            </a:prstGeom>
            <a:ln/>
          </p:spPr>
          <p:style>
            <a:lnRef idx="1">
              <a:schemeClr val="accent4"/>
            </a:lnRef>
            <a:fillRef idx="2">
              <a:schemeClr val="accent4"/>
            </a:fillRef>
            <a:effectRef idx="1">
              <a:schemeClr val="accent4"/>
            </a:effectRef>
            <a:fontRef idx="minor">
              <a:schemeClr val="dk1"/>
            </a:fontRef>
          </p:style>
          <p:txBody>
            <a:bodyPr anchor="ctr"/>
            <a:lstStyle/>
            <a:p>
              <a:pPr algn="ctr" eaLnBrk="1" fontAlgn="auto" hangingPunct="1">
                <a:spcBef>
                  <a:spcPts val="0"/>
                </a:spcBef>
                <a:spcAft>
                  <a:spcPts val="0"/>
                </a:spcAft>
                <a:defRPr/>
              </a:pPr>
              <a:r>
                <a:rPr lang="ar-SA" sz="1200" b="1" kern="0" dirty="0">
                  <a:solidFill>
                    <a:srgbClr val="008CC9">
                      <a:lumMod val="75000"/>
                    </a:srgbClr>
                  </a:solidFill>
                </a:rPr>
                <a:t>بوابة شهادة التقني العالي</a:t>
              </a:r>
            </a:p>
          </p:txBody>
        </p:sp>
        <p:sp>
          <p:nvSpPr>
            <p:cNvPr id="10" name="Rectangle à coins arrondis 9"/>
            <p:cNvSpPr/>
            <p:nvPr/>
          </p:nvSpPr>
          <p:spPr>
            <a:xfrm>
              <a:off x="1763712" y="1988245"/>
              <a:ext cx="1872184" cy="433387"/>
            </a:xfrm>
            <a:prstGeom prst="roundRect">
              <a:avLst/>
            </a:prstGeom>
            <a:solidFill>
              <a:schemeClr val="accent6">
                <a:lumMod val="60000"/>
                <a:lumOff val="40000"/>
              </a:schemeClr>
            </a:solidFill>
            <a:ln/>
          </p:spPr>
          <p:style>
            <a:lnRef idx="1">
              <a:schemeClr val="accent4"/>
            </a:lnRef>
            <a:fillRef idx="2">
              <a:schemeClr val="accent4"/>
            </a:fillRef>
            <a:effectRef idx="1">
              <a:schemeClr val="accent4"/>
            </a:effectRef>
            <a:fontRef idx="minor">
              <a:schemeClr val="dk1"/>
            </a:fontRef>
          </p:style>
          <p:txBody>
            <a:bodyPr anchor="ctr"/>
            <a:lstStyle/>
            <a:p>
              <a:pPr algn="r" eaLnBrk="1" fontAlgn="auto" hangingPunct="1">
                <a:spcBef>
                  <a:spcPts val="0"/>
                </a:spcBef>
                <a:spcAft>
                  <a:spcPts val="0"/>
                </a:spcAft>
                <a:defRPr/>
              </a:pPr>
              <a:r>
                <a:rPr lang="ar-MA" sz="1200" b="1" kern="0" dirty="0" smtClean="0">
                  <a:solidFill>
                    <a:srgbClr val="008CC9">
                      <a:lumMod val="75000"/>
                    </a:srgbClr>
                  </a:solidFill>
                </a:rPr>
                <a:t>فضاءات التربية : التلاميذ –الأساتذة – الأولياء- المؤسسات</a:t>
              </a:r>
              <a:endParaRPr lang="ar-SA" sz="1200" b="1" kern="0" dirty="0">
                <a:solidFill>
                  <a:srgbClr val="008CC9">
                    <a:lumMod val="75000"/>
                  </a:srgbClr>
                </a:solidFill>
              </a:endParaRPr>
            </a:p>
          </p:txBody>
        </p:sp>
        <p:sp>
          <p:nvSpPr>
            <p:cNvPr id="12" name="Rectangle à coins arrondis 11"/>
            <p:cNvSpPr/>
            <p:nvPr/>
          </p:nvSpPr>
          <p:spPr>
            <a:xfrm>
              <a:off x="4211563" y="1696145"/>
              <a:ext cx="1152525" cy="431800"/>
            </a:xfrm>
            <a:prstGeom prst="roundRect">
              <a:avLst/>
            </a:prstGeom>
            <a:ln>
              <a:solidFill>
                <a:schemeClr val="accent1"/>
              </a:solidFill>
              <a:prstDash val="sysDash"/>
            </a:ln>
          </p:spPr>
          <p:style>
            <a:lnRef idx="2">
              <a:schemeClr val="accent4"/>
            </a:lnRef>
            <a:fillRef idx="1">
              <a:schemeClr val="lt1"/>
            </a:fillRef>
            <a:effectRef idx="0">
              <a:schemeClr val="accent4"/>
            </a:effectRef>
            <a:fontRef idx="minor">
              <a:schemeClr val="dk1"/>
            </a:fontRef>
          </p:style>
          <p:txBody>
            <a:bodyPr anchor="ctr"/>
            <a:lstStyle/>
            <a:p>
              <a:pPr algn="r" eaLnBrk="1" fontAlgn="auto" hangingPunct="1">
                <a:spcBef>
                  <a:spcPts val="0"/>
                </a:spcBef>
                <a:spcAft>
                  <a:spcPts val="0"/>
                </a:spcAft>
                <a:defRPr/>
              </a:pPr>
              <a:r>
                <a:rPr lang="ar-SA" sz="1400" b="1" kern="0" dirty="0">
                  <a:solidFill>
                    <a:srgbClr val="008CC9">
                      <a:lumMod val="75000"/>
                    </a:srgbClr>
                  </a:solidFill>
                </a:rPr>
                <a:t>بوابة التوجيه</a:t>
              </a:r>
              <a:endParaRPr lang="fr-FR" sz="1400" b="1" kern="0" dirty="0">
                <a:solidFill>
                  <a:srgbClr val="008CC9">
                    <a:lumMod val="75000"/>
                  </a:srgbClr>
                </a:solidFill>
              </a:endParaRPr>
            </a:p>
          </p:txBody>
        </p:sp>
        <p:sp>
          <p:nvSpPr>
            <p:cNvPr id="14" name="Flèche vers le bas 13"/>
            <p:cNvSpPr/>
            <p:nvPr/>
          </p:nvSpPr>
          <p:spPr>
            <a:xfrm>
              <a:off x="5435600" y="2204145"/>
              <a:ext cx="360363" cy="720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5" name="Rectangle à coins arrondis 14"/>
            <p:cNvSpPr/>
            <p:nvPr/>
          </p:nvSpPr>
          <p:spPr>
            <a:xfrm>
              <a:off x="4932363" y="2996307"/>
              <a:ext cx="1655762" cy="360363"/>
            </a:xfrm>
            <a:prstGeom prst="roundRect">
              <a:avLst/>
            </a:prstGeom>
            <a:solidFill>
              <a:srgbClr val="FFFF00"/>
            </a:solidFill>
            <a:ln cap="rnd" cmpd="thickThin"/>
          </p:spPr>
          <p:style>
            <a:lnRef idx="1">
              <a:schemeClr val="accent4"/>
            </a:lnRef>
            <a:fillRef idx="2">
              <a:schemeClr val="accent4"/>
            </a:fillRef>
            <a:effectRef idx="1">
              <a:schemeClr val="accent4"/>
            </a:effectRef>
            <a:fontRef idx="minor">
              <a:schemeClr val="dk1"/>
            </a:fontRef>
          </p:style>
          <p:txBody>
            <a:bodyPr anchor="ctr"/>
            <a:lstStyle/>
            <a:p>
              <a:pPr algn="ctr" eaLnBrk="1" fontAlgn="auto" hangingPunct="1">
                <a:spcBef>
                  <a:spcPts val="0"/>
                </a:spcBef>
                <a:spcAft>
                  <a:spcPts val="0"/>
                </a:spcAft>
                <a:defRPr/>
              </a:pPr>
              <a:r>
                <a:rPr lang="ar-MA" sz="2000" b="1" kern="0" dirty="0" smtClean="0">
                  <a:solidFill>
                    <a:srgbClr val="008CC9">
                      <a:lumMod val="75000"/>
                    </a:srgbClr>
                  </a:solidFill>
                </a:rPr>
                <a:t>ال</a:t>
              </a:r>
              <a:r>
                <a:rPr lang="ar-SA" sz="2000" b="1" kern="0" dirty="0" smtClean="0">
                  <a:solidFill>
                    <a:srgbClr val="008CC9">
                      <a:lumMod val="75000"/>
                    </a:srgbClr>
                  </a:solidFill>
                </a:rPr>
                <a:t>بوابة </a:t>
              </a:r>
              <a:r>
                <a:rPr lang="ar-MA" sz="2000" b="1" kern="0" dirty="0" smtClean="0">
                  <a:solidFill>
                    <a:srgbClr val="008CC9">
                      <a:lumMod val="75000"/>
                    </a:srgbClr>
                  </a:solidFill>
                </a:rPr>
                <a:t>الإدارية</a:t>
              </a:r>
              <a:endParaRPr lang="fr-FR" sz="2000" b="1" kern="0" dirty="0">
                <a:solidFill>
                  <a:srgbClr val="008CC9">
                    <a:lumMod val="75000"/>
                  </a:srgbClr>
                </a:solidFill>
              </a:endParaRPr>
            </a:p>
          </p:txBody>
        </p:sp>
        <p:sp>
          <p:nvSpPr>
            <p:cNvPr id="17" name="Flèche à angle droit 16"/>
            <p:cNvSpPr/>
            <p:nvPr/>
          </p:nvSpPr>
          <p:spPr>
            <a:xfrm rot="16200000" flipH="1">
              <a:off x="5039519" y="3393976"/>
              <a:ext cx="792162" cy="863600"/>
            </a:xfrm>
            <a:prstGeom prst="bentUpArrow">
              <a:avLst>
                <a:gd name="adj1" fmla="val 23277"/>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8" name="Nuage 17"/>
            <p:cNvSpPr/>
            <p:nvPr/>
          </p:nvSpPr>
          <p:spPr>
            <a:xfrm>
              <a:off x="250825" y="2637532"/>
              <a:ext cx="4897438" cy="3671888"/>
            </a:xfrm>
            <a:prstGeom prst="cloud">
              <a:avLst/>
            </a:prstGeom>
          </p:spPr>
          <p:style>
            <a:lnRef idx="1">
              <a:schemeClr val="dk1"/>
            </a:lnRef>
            <a:fillRef idx="2">
              <a:schemeClr val="dk1"/>
            </a:fillRef>
            <a:effectRef idx="1">
              <a:schemeClr val="dk1"/>
            </a:effectRef>
            <a:fontRef idx="minor">
              <a:schemeClr val="dk1"/>
            </a:fontRef>
          </p:style>
          <p:txBody>
            <a:bodyPr anchor="ctr"/>
            <a:lstStyle/>
            <a:p>
              <a:pPr algn="ctr" eaLnBrk="1" fontAlgn="auto" hangingPunct="1">
                <a:spcBef>
                  <a:spcPts val="0"/>
                </a:spcBef>
                <a:spcAft>
                  <a:spcPts val="0"/>
                </a:spcAft>
                <a:defRPr/>
              </a:pPr>
              <a:endParaRPr lang="fr-FR" dirty="0"/>
            </a:p>
          </p:txBody>
        </p:sp>
        <p:sp>
          <p:nvSpPr>
            <p:cNvPr id="19" name="Pensées 18"/>
            <p:cNvSpPr/>
            <p:nvPr/>
          </p:nvSpPr>
          <p:spPr>
            <a:xfrm>
              <a:off x="7092950" y="1124645"/>
              <a:ext cx="1871663" cy="863600"/>
            </a:xfrm>
            <a:prstGeom prst="cloudCallout">
              <a:avLst>
                <a:gd name="adj1" fmla="val -80750"/>
                <a:gd name="adj2" fmla="val 60797"/>
              </a:avLst>
            </a:prstGeom>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r>
                <a:rPr lang="ar-SA" b="1" dirty="0"/>
                <a:t>فضاء </a:t>
              </a:r>
              <a:r>
                <a:rPr lang="ar-MA" b="1" dirty="0" smtClean="0"/>
                <a:t>خارجي</a:t>
              </a:r>
              <a:endParaRPr lang="fr-FR" b="1" dirty="0"/>
            </a:p>
          </p:txBody>
        </p:sp>
        <p:sp>
          <p:nvSpPr>
            <p:cNvPr id="20" name="Pensées 19"/>
            <p:cNvSpPr/>
            <p:nvPr/>
          </p:nvSpPr>
          <p:spPr>
            <a:xfrm>
              <a:off x="7019925" y="2708970"/>
              <a:ext cx="1871663" cy="863600"/>
            </a:xfrm>
            <a:prstGeom prst="cloudCallout">
              <a:avLst>
                <a:gd name="adj1" fmla="val -74190"/>
                <a:gd name="adj2" fmla="val 172936"/>
              </a:avLst>
            </a:prstGeom>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r>
                <a:rPr lang="ar-SA" b="1" dirty="0"/>
                <a:t>فضاء </a:t>
              </a:r>
              <a:r>
                <a:rPr lang="ar-MA" b="1" dirty="0" smtClean="0"/>
                <a:t>داخلي</a:t>
              </a:r>
              <a:endParaRPr lang="fr-FR" b="1" dirty="0"/>
            </a:p>
          </p:txBody>
        </p:sp>
        <p:sp>
          <p:nvSpPr>
            <p:cNvPr id="21" name="Rectangle à coins arrondis 20"/>
            <p:cNvSpPr/>
            <p:nvPr/>
          </p:nvSpPr>
          <p:spPr>
            <a:xfrm>
              <a:off x="971550" y="3212207"/>
              <a:ext cx="1800225" cy="468313"/>
            </a:xfrm>
            <a:prstGeom prst="roundRect">
              <a:avLst/>
            </a:prstGeom>
            <a:ln/>
          </p:spPr>
          <p:style>
            <a:lnRef idx="1">
              <a:schemeClr val="accent4"/>
            </a:lnRef>
            <a:fillRef idx="2">
              <a:schemeClr val="accent4"/>
            </a:fillRef>
            <a:effectRef idx="1">
              <a:schemeClr val="accent4"/>
            </a:effectRef>
            <a:fontRef idx="minor">
              <a:schemeClr val="dk1"/>
            </a:fontRef>
          </p:style>
          <p:txBody>
            <a:bodyPr anchor="ctr"/>
            <a:lstStyle/>
            <a:p>
              <a:pPr algn="ctr" rtl="1" eaLnBrk="1" fontAlgn="auto" hangingPunct="1">
                <a:spcBef>
                  <a:spcPts val="0"/>
                </a:spcBef>
                <a:spcAft>
                  <a:spcPts val="0"/>
                </a:spcAft>
                <a:defRPr/>
              </a:pPr>
              <a:r>
                <a:rPr lang="ar-MA" sz="1400" b="1" kern="0" dirty="0">
                  <a:solidFill>
                    <a:srgbClr val="008CC9">
                      <a:lumMod val="75000"/>
                    </a:srgbClr>
                  </a:solidFill>
                </a:rPr>
                <a:t>منظومة تدبير الامتحانات  </a:t>
              </a:r>
              <a:r>
                <a:rPr lang="en-US" sz="1400" b="1" kern="0" dirty="0">
                  <a:solidFill>
                    <a:srgbClr val="008CC9">
                      <a:lumMod val="75000"/>
                    </a:srgbClr>
                  </a:solidFill>
                </a:rPr>
                <a:t> SAGE +</a:t>
              </a:r>
              <a:r>
                <a:rPr lang="ar-MA" sz="1400" b="1" kern="0" dirty="0">
                  <a:solidFill>
                    <a:srgbClr val="008CC9">
                      <a:lumMod val="75000"/>
                    </a:srgbClr>
                  </a:solidFill>
                </a:rPr>
                <a:t> </a:t>
              </a:r>
              <a:endParaRPr lang="fr-FR" sz="1400" b="1" kern="0" dirty="0">
                <a:solidFill>
                  <a:srgbClr val="008CC9">
                    <a:lumMod val="75000"/>
                  </a:srgbClr>
                </a:solidFill>
              </a:endParaRPr>
            </a:p>
          </p:txBody>
        </p:sp>
        <p:sp>
          <p:nvSpPr>
            <p:cNvPr id="22" name="Rectangle à coins arrondis 21"/>
            <p:cNvSpPr/>
            <p:nvPr/>
          </p:nvSpPr>
          <p:spPr>
            <a:xfrm>
              <a:off x="3132138" y="3356670"/>
              <a:ext cx="1368425" cy="361950"/>
            </a:xfrm>
            <a:prstGeom prst="roundRect">
              <a:avLst>
                <a:gd name="adj" fmla="val 7528"/>
              </a:avLst>
            </a:prstGeom>
            <a:solidFill>
              <a:schemeClr val="accent6">
                <a:lumMod val="60000"/>
                <a:lumOff val="40000"/>
              </a:schemeClr>
            </a:solidFill>
            <a:ln/>
          </p:spPr>
          <p:style>
            <a:lnRef idx="1">
              <a:schemeClr val="accent4"/>
            </a:lnRef>
            <a:fillRef idx="2">
              <a:schemeClr val="accent4"/>
            </a:fillRef>
            <a:effectRef idx="1">
              <a:schemeClr val="accent4"/>
            </a:effectRef>
            <a:fontRef idx="minor">
              <a:schemeClr val="dk1"/>
            </a:fontRef>
          </p:style>
          <p:txBody>
            <a:bodyPr anchor="ctr"/>
            <a:lstStyle/>
            <a:p>
              <a:pPr algn="r" eaLnBrk="1" fontAlgn="auto" hangingPunct="1">
                <a:spcBef>
                  <a:spcPts val="0"/>
                </a:spcBef>
                <a:spcAft>
                  <a:spcPts val="0"/>
                </a:spcAft>
                <a:defRPr/>
              </a:pPr>
              <a:r>
                <a:rPr lang="ar-SA" sz="1200" b="1" kern="0" dirty="0">
                  <a:solidFill>
                    <a:srgbClr val="008CC9">
                      <a:lumMod val="75000"/>
                    </a:srgbClr>
                  </a:solidFill>
                </a:rPr>
                <a:t>منظومة </a:t>
              </a:r>
              <a:r>
                <a:rPr lang="ar-MA" sz="1200" b="1" kern="0" dirty="0" smtClean="0">
                  <a:solidFill>
                    <a:srgbClr val="008CC9">
                      <a:lumMod val="75000"/>
                    </a:srgbClr>
                  </a:solidFill>
                </a:rPr>
                <a:t>ال</a:t>
              </a:r>
              <a:r>
                <a:rPr lang="ar-SA" sz="1200" b="1" kern="0" dirty="0">
                  <a:solidFill>
                    <a:srgbClr val="008CC9">
                      <a:lumMod val="75000"/>
                    </a:srgbClr>
                  </a:solidFill>
                </a:rPr>
                <a:t>تدبير المدرسي </a:t>
              </a:r>
              <a:endParaRPr lang="fr-FR" sz="1200" b="1" kern="0" dirty="0">
                <a:solidFill>
                  <a:srgbClr val="008CC9">
                    <a:lumMod val="75000"/>
                  </a:srgbClr>
                </a:solidFill>
              </a:endParaRPr>
            </a:p>
          </p:txBody>
        </p:sp>
        <p:sp>
          <p:nvSpPr>
            <p:cNvPr id="23" name="Rectangle à coins arrondis 22"/>
            <p:cNvSpPr/>
            <p:nvPr/>
          </p:nvSpPr>
          <p:spPr>
            <a:xfrm>
              <a:off x="1042988" y="3788470"/>
              <a:ext cx="1873250" cy="39370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r" rtl="1" eaLnBrk="1" fontAlgn="auto" hangingPunct="1">
                <a:spcBef>
                  <a:spcPts val="0"/>
                </a:spcBef>
                <a:spcAft>
                  <a:spcPts val="0"/>
                </a:spcAft>
                <a:defRPr/>
              </a:pPr>
              <a:r>
                <a:rPr lang="ar-MA" sz="1400" b="1" kern="0" dirty="0">
                  <a:solidFill>
                    <a:srgbClr val="008CC9">
                      <a:lumMod val="75000"/>
                    </a:srgbClr>
                  </a:solidFill>
                </a:rPr>
                <a:t>منظومة تدبير المواد البشرية </a:t>
              </a:r>
              <a:endParaRPr lang="fr-FR" sz="1400" b="1" kern="0" dirty="0">
                <a:solidFill>
                  <a:srgbClr val="008CC9">
                    <a:lumMod val="75000"/>
                  </a:srgbClr>
                </a:solidFill>
              </a:endParaRPr>
            </a:p>
          </p:txBody>
        </p:sp>
        <p:sp>
          <p:nvSpPr>
            <p:cNvPr id="24" name="Rectangle à coins arrondis 23"/>
            <p:cNvSpPr/>
            <p:nvPr/>
          </p:nvSpPr>
          <p:spPr>
            <a:xfrm>
              <a:off x="900113" y="4725095"/>
              <a:ext cx="1295400" cy="287337"/>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r>
                <a:rPr lang="en-US" sz="1400" b="1" kern="0" dirty="0">
                  <a:solidFill>
                    <a:srgbClr val="008CC9">
                      <a:lumMod val="75000"/>
                    </a:srgbClr>
                  </a:solidFill>
                </a:rPr>
                <a:t> </a:t>
              </a:r>
              <a:r>
                <a:rPr lang="ar-MA" sz="1400" b="1" kern="0" dirty="0">
                  <a:solidFill>
                    <a:srgbClr val="008CC9">
                      <a:lumMod val="75000"/>
                    </a:srgbClr>
                  </a:solidFill>
                </a:rPr>
                <a:t>منظومة </a:t>
              </a:r>
              <a:r>
                <a:rPr lang="ar-SA" sz="1400" b="1" kern="0" dirty="0">
                  <a:solidFill>
                    <a:srgbClr val="008CC9">
                      <a:lumMod val="75000"/>
                    </a:srgbClr>
                  </a:solidFill>
                </a:rPr>
                <a:t>تيسير</a:t>
              </a:r>
              <a:endParaRPr lang="fr-FR" sz="1400" b="1" kern="0" dirty="0">
                <a:solidFill>
                  <a:srgbClr val="008CC9">
                    <a:lumMod val="75000"/>
                  </a:srgbClr>
                </a:solidFill>
              </a:endParaRPr>
            </a:p>
          </p:txBody>
        </p:sp>
        <p:sp>
          <p:nvSpPr>
            <p:cNvPr id="25" name="Rectangle à coins arrondis 24"/>
            <p:cNvSpPr/>
            <p:nvPr/>
          </p:nvSpPr>
          <p:spPr>
            <a:xfrm>
              <a:off x="1187450" y="5588695"/>
              <a:ext cx="720725" cy="287337"/>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eaLnBrk="1" fontAlgn="auto" hangingPunct="1">
                <a:spcBef>
                  <a:spcPts val="0"/>
                </a:spcBef>
                <a:spcAft>
                  <a:spcPts val="0"/>
                </a:spcAft>
                <a:defRPr/>
              </a:pPr>
              <a:r>
                <a:rPr lang="fr-FR" sz="1400" b="1" kern="0" dirty="0">
                  <a:solidFill>
                    <a:srgbClr val="008CC9">
                      <a:lumMod val="75000"/>
                    </a:srgbClr>
                  </a:solidFill>
                </a:rPr>
                <a:t>GRESA</a:t>
              </a:r>
            </a:p>
          </p:txBody>
        </p:sp>
        <p:sp>
          <p:nvSpPr>
            <p:cNvPr id="26" name="Rectangle à coins arrondis 25"/>
            <p:cNvSpPr/>
            <p:nvPr/>
          </p:nvSpPr>
          <p:spPr>
            <a:xfrm>
              <a:off x="2051050" y="5301357"/>
              <a:ext cx="1512888" cy="287338"/>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r>
                <a:rPr lang="ar-SA" sz="1400" b="1" kern="0" dirty="0">
                  <a:solidFill>
                    <a:srgbClr val="008CC9">
                      <a:lumMod val="75000"/>
                    </a:srgbClr>
                  </a:solidFill>
                </a:rPr>
                <a:t>الخريطة المدرسية</a:t>
              </a:r>
              <a:endParaRPr lang="fr-FR" sz="1400" b="1" kern="0" dirty="0">
                <a:solidFill>
                  <a:srgbClr val="008CC9">
                    <a:lumMod val="75000"/>
                  </a:srgbClr>
                </a:solidFill>
              </a:endParaRPr>
            </a:p>
          </p:txBody>
        </p:sp>
        <p:sp>
          <p:nvSpPr>
            <p:cNvPr id="27" name="Rectangle à coins arrondis 26"/>
            <p:cNvSpPr/>
            <p:nvPr/>
          </p:nvSpPr>
          <p:spPr>
            <a:xfrm>
              <a:off x="2916238" y="4652070"/>
              <a:ext cx="1225550" cy="360362"/>
            </a:xfrm>
            <a:prstGeom prst="roundRect">
              <a:avLst>
                <a:gd name="adj" fmla="val 7528"/>
              </a:avLst>
            </a:prstGeom>
            <a:ln/>
          </p:spPr>
          <p:style>
            <a:lnRef idx="1">
              <a:schemeClr val="accent1"/>
            </a:lnRef>
            <a:fillRef idx="2">
              <a:schemeClr val="accent1"/>
            </a:fillRef>
            <a:effectRef idx="1">
              <a:schemeClr val="accent1"/>
            </a:effectRef>
            <a:fontRef idx="minor">
              <a:schemeClr val="dk1"/>
            </a:fontRef>
          </p:style>
          <p:txBody>
            <a:bodyPr anchor="ctr"/>
            <a:lstStyle/>
            <a:p>
              <a:pPr algn="r" eaLnBrk="1" fontAlgn="auto" hangingPunct="1">
                <a:spcBef>
                  <a:spcPts val="0"/>
                </a:spcBef>
                <a:spcAft>
                  <a:spcPts val="0"/>
                </a:spcAft>
                <a:defRPr/>
              </a:pPr>
              <a:r>
                <a:rPr lang="ar-SA" sz="1400" b="1" kern="0" dirty="0">
                  <a:solidFill>
                    <a:srgbClr val="008CC9">
                      <a:lumMod val="75000"/>
                    </a:srgbClr>
                  </a:solidFill>
                </a:rPr>
                <a:t>البريد الإلكتروني</a:t>
              </a:r>
              <a:endParaRPr lang="fr-FR" sz="1400" b="1" kern="0" dirty="0">
                <a:solidFill>
                  <a:srgbClr val="008CC9">
                    <a:lumMod val="75000"/>
                  </a:srgbClr>
                </a:solidFill>
              </a:endParaRPr>
            </a:p>
          </p:txBody>
        </p:sp>
        <p:sp>
          <p:nvSpPr>
            <p:cNvPr id="28" name="Rectangle à coins arrondis 27"/>
            <p:cNvSpPr/>
            <p:nvPr/>
          </p:nvSpPr>
          <p:spPr>
            <a:xfrm>
              <a:off x="3276600" y="3932932"/>
              <a:ext cx="1079500" cy="288925"/>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r>
                <a:rPr lang="fr-FR" sz="1400" b="1" kern="0" dirty="0">
                  <a:solidFill>
                    <a:srgbClr val="008CC9">
                      <a:lumMod val="75000"/>
                    </a:srgbClr>
                  </a:solidFill>
                </a:rPr>
                <a:t>ESISE</a:t>
              </a:r>
            </a:p>
          </p:txBody>
        </p:sp>
        <p:sp>
          <p:nvSpPr>
            <p:cNvPr id="30" name="Rectangle à coins arrondis 29"/>
            <p:cNvSpPr/>
            <p:nvPr/>
          </p:nvSpPr>
          <p:spPr>
            <a:xfrm>
              <a:off x="5435699" y="1700907"/>
              <a:ext cx="1152525" cy="431800"/>
            </a:xfrm>
            <a:prstGeom prst="roundRect">
              <a:avLst/>
            </a:prstGeom>
            <a:ln>
              <a:solidFill>
                <a:schemeClr val="accent1"/>
              </a:solidFill>
              <a:prstDash val="sysDash"/>
            </a:ln>
          </p:spPr>
          <p:style>
            <a:lnRef idx="2">
              <a:schemeClr val="accent4"/>
            </a:lnRef>
            <a:fillRef idx="1">
              <a:schemeClr val="lt1"/>
            </a:fillRef>
            <a:effectRef idx="0">
              <a:schemeClr val="accent4"/>
            </a:effectRef>
            <a:fontRef idx="minor">
              <a:schemeClr val="dk1"/>
            </a:fontRef>
          </p:style>
          <p:txBody>
            <a:bodyPr anchor="ctr"/>
            <a:lstStyle/>
            <a:p>
              <a:pPr algn="r" eaLnBrk="1" fontAlgn="auto" hangingPunct="1">
                <a:spcBef>
                  <a:spcPts val="0"/>
                </a:spcBef>
                <a:spcAft>
                  <a:spcPts val="0"/>
                </a:spcAft>
                <a:defRPr/>
              </a:pPr>
              <a:r>
                <a:rPr lang="ar-SA" sz="1400" b="1" kern="0" dirty="0">
                  <a:solidFill>
                    <a:srgbClr val="008CC9">
                      <a:lumMod val="75000"/>
                    </a:srgbClr>
                  </a:solidFill>
                </a:rPr>
                <a:t>بوابة التربية</a:t>
              </a:r>
              <a:endParaRPr lang="fr-FR" sz="1400" b="1" kern="0" dirty="0">
                <a:solidFill>
                  <a:srgbClr val="008CC9">
                    <a:lumMod val="75000"/>
                  </a:srgbClr>
                </a:solidFill>
              </a:endParaRPr>
            </a:p>
          </p:txBody>
        </p:sp>
        <p:sp>
          <p:nvSpPr>
            <p:cNvPr id="31" name="Rectangle à coins arrondis 30"/>
            <p:cNvSpPr/>
            <p:nvPr/>
          </p:nvSpPr>
          <p:spPr>
            <a:xfrm>
              <a:off x="395288" y="4291706"/>
              <a:ext cx="1655762" cy="358775"/>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r" rtl="1" eaLnBrk="1" fontAlgn="auto" hangingPunct="1">
                <a:spcBef>
                  <a:spcPts val="0"/>
                </a:spcBef>
                <a:spcAft>
                  <a:spcPts val="0"/>
                </a:spcAft>
                <a:defRPr/>
              </a:pPr>
              <a:r>
                <a:rPr lang="ar-MA" sz="1400" b="1" kern="0" dirty="0">
                  <a:solidFill>
                    <a:srgbClr val="008CC9">
                      <a:lumMod val="75000"/>
                    </a:srgbClr>
                  </a:solidFill>
                </a:rPr>
                <a:t>منظومة </a:t>
              </a:r>
              <a:r>
                <a:rPr lang="ar-SA" sz="1400" b="1" kern="0" dirty="0">
                  <a:solidFill>
                    <a:srgbClr val="008CC9">
                      <a:lumMod val="75000"/>
                    </a:srgbClr>
                  </a:solidFill>
                </a:rPr>
                <a:t>الحركة الانتقالية</a:t>
              </a:r>
              <a:endParaRPr lang="fr-FR" sz="1400" b="1" kern="0" dirty="0">
                <a:solidFill>
                  <a:srgbClr val="008CC9">
                    <a:lumMod val="75000"/>
                  </a:srgbClr>
                </a:solidFill>
              </a:endParaRPr>
            </a:p>
          </p:txBody>
        </p:sp>
        <p:sp>
          <p:nvSpPr>
            <p:cNvPr id="32" name="Rectangle à coins arrondis 31"/>
            <p:cNvSpPr/>
            <p:nvPr/>
          </p:nvSpPr>
          <p:spPr>
            <a:xfrm>
              <a:off x="2699792" y="1413569"/>
              <a:ext cx="938065" cy="431800"/>
            </a:xfrm>
            <a:prstGeom prst="roundRect">
              <a:avLst/>
            </a:prstGeom>
            <a:ln/>
          </p:spPr>
          <p:style>
            <a:lnRef idx="1">
              <a:schemeClr val="accent4"/>
            </a:lnRef>
            <a:fillRef idx="2">
              <a:schemeClr val="accent4"/>
            </a:fillRef>
            <a:effectRef idx="1">
              <a:schemeClr val="accent4"/>
            </a:effectRef>
            <a:fontRef idx="minor">
              <a:schemeClr val="dk1"/>
            </a:fontRef>
          </p:style>
          <p:txBody>
            <a:bodyPr anchor="ctr"/>
            <a:lstStyle/>
            <a:p>
              <a:pPr algn="ctr" eaLnBrk="1" fontAlgn="auto" hangingPunct="1">
                <a:spcBef>
                  <a:spcPts val="0"/>
                </a:spcBef>
                <a:spcAft>
                  <a:spcPts val="0"/>
                </a:spcAft>
                <a:defRPr/>
              </a:pPr>
              <a:r>
                <a:rPr lang="ar-SA" sz="1200" b="1" kern="0" dirty="0">
                  <a:solidFill>
                    <a:srgbClr val="008CC9">
                      <a:lumMod val="75000"/>
                    </a:srgbClr>
                  </a:solidFill>
                </a:rPr>
                <a:t>بوابة </a:t>
              </a:r>
              <a:r>
                <a:rPr lang="ar-MA" sz="1200" b="1" kern="0" dirty="0" smtClean="0">
                  <a:solidFill>
                    <a:srgbClr val="008CC9">
                      <a:lumMod val="75000"/>
                    </a:srgbClr>
                  </a:solidFill>
                </a:rPr>
                <a:t>مراكز التكوين</a:t>
              </a:r>
              <a:endParaRPr lang="ar-SA" sz="1200" b="1" kern="0" dirty="0">
                <a:solidFill>
                  <a:srgbClr val="008CC9">
                    <a:lumMod val="75000"/>
                  </a:srgbClr>
                </a:solidFill>
              </a:endParaRPr>
            </a:p>
          </p:txBody>
        </p:sp>
      </p:grpSp>
      <p:sp>
        <p:nvSpPr>
          <p:cNvPr id="2" name="ZoneTexte 1"/>
          <p:cNvSpPr txBox="1"/>
          <p:nvPr/>
        </p:nvSpPr>
        <p:spPr>
          <a:xfrm>
            <a:off x="2557463" y="738872"/>
            <a:ext cx="3168650" cy="646331"/>
          </a:xfrm>
          <a:prstGeom prst="rect">
            <a:avLst/>
          </a:prstGeom>
          <a:noFill/>
        </p:spPr>
        <p:txBody>
          <a:bodyPr wrap="square" rtlCol="0">
            <a:spAutoFit/>
          </a:bodyPr>
          <a:lstStyle/>
          <a:p>
            <a:r>
              <a:rPr lang="ar-MA" dirty="0"/>
              <a:t>مدخل موحد للمنظومة المعلوماتية</a:t>
            </a:r>
            <a:endParaRPr lang="fr-FR" dirty="0"/>
          </a:p>
          <a:p>
            <a:endParaRPr lang="fr-FR" dirty="0"/>
          </a:p>
        </p:txBody>
      </p:sp>
    </p:spTree>
    <p:extLst>
      <p:ext uri="{BB962C8B-B14F-4D97-AF65-F5344CB8AC3E}">
        <p14:creationId xmlns="" xmlns:p14="http://schemas.microsoft.com/office/powerpoint/2010/main" val="2157327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 F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Fr</Template>
  <TotalTime>3752</TotalTime>
  <Words>1615</Words>
  <Application>Microsoft Office PowerPoint</Application>
  <PresentationFormat>Affichage à l'écran (4:3)</PresentationFormat>
  <Paragraphs>462</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ppt Fr</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مكونات مخطط  قيادة التغيير</vt:lpstr>
      <vt:lpstr>Diapositive 27</vt:lpstr>
      <vt:lpstr>Diapositive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hind belhabib</dc:creator>
  <cp:lastModifiedBy>user</cp:lastModifiedBy>
  <cp:revision>293</cp:revision>
  <cp:lastPrinted>2013-01-15T09:45:31Z</cp:lastPrinted>
  <dcterms:created xsi:type="dcterms:W3CDTF">2012-11-29T16:53:50Z</dcterms:created>
  <dcterms:modified xsi:type="dcterms:W3CDTF">2013-06-25T21:40:55Z</dcterms:modified>
</cp:coreProperties>
</file>