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6" r:id="rId4"/>
    <p:sldId id="257" r:id="rId5"/>
    <p:sldId id="258" r:id="rId6"/>
    <p:sldId id="259"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870F9-2E07-4C2C-8D38-269A6C355EC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E0D54BE2-A600-4E49-AE8C-2ACC18230782}">
      <dgm:prSet phldrT="[Texte]"/>
      <dgm:spPr/>
      <dgm:t>
        <a:bodyPr/>
        <a:lstStyle/>
        <a:p>
          <a:r>
            <a:rPr lang="fr-FR" dirty="0" smtClean="0"/>
            <a:t>Innover</a:t>
          </a:r>
          <a:endParaRPr lang="fr-FR" dirty="0"/>
        </a:p>
      </dgm:t>
    </dgm:pt>
    <dgm:pt modelId="{BA26EB17-9BCA-4FC0-B877-622EC579B242}" type="parTrans" cxnId="{8699BC96-F028-4363-BB0F-D6357890B9DE}">
      <dgm:prSet/>
      <dgm:spPr/>
      <dgm:t>
        <a:bodyPr/>
        <a:lstStyle/>
        <a:p>
          <a:endParaRPr lang="fr-FR"/>
        </a:p>
      </dgm:t>
    </dgm:pt>
    <dgm:pt modelId="{77E9BB28-6B02-4B46-9B30-107C761030B2}" type="sibTrans" cxnId="{8699BC96-F028-4363-BB0F-D6357890B9DE}">
      <dgm:prSet/>
      <dgm:spPr/>
      <dgm:t>
        <a:bodyPr/>
        <a:lstStyle/>
        <a:p>
          <a:endParaRPr lang="fr-FR"/>
        </a:p>
      </dgm:t>
    </dgm:pt>
    <dgm:pt modelId="{EBB694BD-08E5-452A-AF98-460321904419}">
      <dgm:prSet phldrT="[Texte]"/>
      <dgm:spPr/>
      <dgm:t>
        <a:bodyPr/>
        <a:lstStyle/>
        <a:p>
          <a:r>
            <a:rPr lang="fr-FR" dirty="0" smtClean="0"/>
            <a:t>Renverser les perspectives </a:t>
          </a:r>
          <a:endParaRPr lang="fr-FR" dirty="0"/>
        </a:p>
      </dgm:t>
    </dgm:pt>
    <dgm:pt modelId="{0649CA4B-83F1-49A6-9E7B-5B62AE0E377F}" type="parTrans" cxnId="{0B0CDCB7-5C36-4433-A8E8-9DE55FB06122}">
      <dgm:prSet/>
      <dgm:spPr/>
      <dgm:t>
        <a:bodyPr/>
        <a:lstStyle/>
        <a:p>
          <a:endParaRPr lang="fr-FR"/>
        </a:p>
      </dgm:t>
    </dgm:pt>
    <dgm:pt modelId="{8BF00FD4-3537-4CE9-9F50-8797E42E5CCF}" type="sibTrans" cxnId="{0B0CDCB7-5C36-4433-A8E8-9DE55FB06122}">
      <dgm:prSet/>
      <dgm:spPr/>
      <dgm:t>
        <a:bodyPr/>
        <a:lstStyle/>
        <a:p>
          <a:endParaRPr lang="fr-FR"/>
        </a:p>
      </dgm:t>
    </dgm:pt>
    <dgm:pt modelId="{D52C651D-503E-4354-B83A-375FD11E09B9}">
      <dgm:prSet phldrT="[Texte]"/>
      <dgm:spPr/>
      <dgm:t>
        <a:bodyPr/>
        <a:lstStyle/>
        <a:p>
          <a:r>
            <a:rPr lang="fr-FR" dirty="0" smtClean="0"/>
            <a:t>Rendre les espaces actifs</a:t>
          </a:r>
          <a:endParaRPr lang="fr-FR" dirty="0"/>
        </a:p>
      </dgm:t>
    </dgm:pt>
    <dgm:pt modelId="{E0AE4136-D4A9-4023-A2CC-D6F81076C44E}" type="parTrans" cxnId="{4A310CE6-55A2-4A9C-87A3-5C4DD563B472}">
      <dgm:prSet/>
      <dgm:spPr/>
      <dgm:t>
        <a:bodyPr/>
        <a:lstStyle/>
        <a:p>
          <a:endParaRPr lang="fr-FR"/>
        </a:p>
      </dgm:t>
    </dgm:pt>
    <dgm:pt modelId="{895522B0-D10C-4E88-B002-C4F1EA635F2B}" type="sibTrans" cxnId="{4A310CE6-55A2-4A9C-87A3-5C4DD563B472}">
      <dgm:prSet/>
      <dgm:spPr/>
      <dgm:t>
        <a:bodyPr/>
        <a:lstStyle/>
        <a:p>
          <a:endParaRPr lang="fr-FR"/>
        </a:p>
      </dgm:t>
    </dgm:pt>
    <dgm:pt modelId="{B83C941A-E5B5-40A7-B7A6-2ECF480026D8}">
      <dgm:prSet phldrT="[Texte]"/>
      <dgm:spPr/>
      <dgm:t>
        <a:bodyPr/>
        <a:lstStyle/>
        <a:p>
          <a:r>
            <a:rPr lang="fr-FR" dirty="0" smtClean="0"/>
            <a:t>Convoquer les énergies</a:t>
          </a:r>
          <a:endParaRPr lang="fr-FR" dirty="0"/>
        </a:p>
      </dgm:t>
    </dgm:pt>
    <dgm:pt modelId="{1F0C0F8A-0B7E-476D-B408-4175DA47ADD9}" type="parTrans" cxnId="{3D6639C8-60E1-4F0B-AACD-91165FA9C0CC}">
      <dgm:prSet/>
      <dgm:spPr/>
      <dgm:t>
        <a:bodyPr/>
        <a:lstStyle/>
        <a:p>
          <a:endParaRPr lang="fr-FR"/>
        </a:p>
      </dgm:t>
    </dgm:pt>
    <dgm:pt modelId="{CD74B402-32A6-4F80-8EFD-C8496F07206A}" type="sibTrans" cxnId="{3D6639C8-60E1-4F0B-AACD-91165FA9C0CC}">
      <dgm:prSet/>
      <dgm:spPr/>
      <dgm:t>
        <a:bodyPr/>
        <a:lstStyle/>
        <a:p>
          <a:endParaRPr lang="fr-FR"/>
        </a:p>
      </dgm:t>
    </dgm:pt>
    <dgm:pt modelId="{4C249880-6656-4B22-9CCE-A87E44B509FE}">
      <dgm:prSet phldrT="[Texte]"/>
      <dgm:spPr/>
      <dgm:t>
        <a:bodyPr/>
        <a:lstStyle/>
        <a:p>
          <a:r>
            <a:rPr lang="fr-FR" dirty="0" smtClean="0"/>
            <a:t>Organiser les mélanges</a:t>
          </a:r>
          <a:endParaRPr lang="fr-FR" dirty="0"/>
        </a:p>
      </dgm:t>
    </dgm:pt>
    <dgm:pt modelId="{AF7F09B5-E1F6-4EB5-8F8A-A6997F768742}" type="parTrans" cxnId="{547BBDC0-D642-4B22-BBDB-511D530F9D4B}">
      <dgm:prSet/>
      <dgm:spPr/>
      <dgm:t>
        <a:bodyPr/>
        <a:lstStyle/>
        <a:p>
          <a:endParaRPr lang="fr-FR"/>
        </a:p>
      </dgm:t>
    </dgm:pt>
    <dgm:pt modelId="{A641222B-C0DD-405D-AE7D-8096F89C67D4}" type="sibTrans" cxnId="{547BBDC0-D642-4B22-BBDB-511D530F9D4B}">
      <dgm:prSet/>
      <dgm:spPr/>
      <dgm:t>
        <a:bodyPr/>
        <a:lstStyle/>
        <a:p>
          <a:endParaRPr lang="fr-FR"/>
        </a:p>
      </dgm:t>
    </dgm:pt>
    <dgm:pt modelId="{6E2654C2-C048-4B26-A8F5-A8EB3B98DEF1}" type="pres">
      <dgm:prSet presAssocID="{51A870F9-2E07-4C2C-8D38-269A6C355EC1}" presName="diagram" presStyleCnt="0">
        <dgm:presLayoutVars>
          <dgm:chMax val="1"/>
          <dgm:dir/>
          <dgm:animLvl val="ctr"/>
          <dgm:resizeHandles val="exact"/>
        </dgm:presLayoutVars>
      </dgm:prSet>
      <dgm:spPr/>
      <dgm:t>
        <a:bodyPr/>
        <a:lstStyle/>
        <a:p>
          <a:endParaRPr lang="fr-FR"/>
        </a:p>
      </dgm:t>
    </dgm:pt>
    <dgm:pt modelId="{6C063333-B286-48A9-B373-9D0B19D5F089}" type="pres">
      <dgm:prSet presAssocID="{51A870F9-2E07-4C2C-8D38-269A6C355EC1}" presName="matrix" presStyleCnt="0"/>
      <dgm:spPr/>
    </dgm:pt>
    <dgm:pt modelId="{28DE0717-41DA-4522-AEC7-7A12E0590E60}" type="pres">
      <dgm:prSet presAssocID="{51A870F9-2E07-4C2C-8D38-269A6C355EC1}" presName="tile1" presStyleLbl="node1" presStyleIdx="0" presStyleCnt="4"/>
      <dgm:spPr/>
      <dgm:t>
        <a:bodyPr/>
        <a:lstStyle/>
        <a:p>
          <a:endParaRPr lang="fr-FR"/>
        </a:p>
      </dgm:t>
    </dgm:pt>
    <dgm:pt modelId="{149C8518-624C-413C-A77B-0857752D5FC3}" type="pres">
      <dgm:prSet presAssocID="{51A870F9-2E07-4C2C-8D38-269A6C355EC1}" presName="tile1text" presStyleLbl="node1" presStyleIdx="0" presStyleCnt="4">
        <dgm:presLayoutVars>
          <dgm:chMax val="0"/>
          <dgm:chPref val="0"/>
          <dgm:bulletEnabled val="1"/>
        </dgm:presLayoutVars>
      </dgm:prSet>
      <dgm:spPr/>
      <dgm:t>
        <a:bodyPr/>
        <a:lstStyle/>
        <a:p>
          <a:endParaRPr lang="fr-FR"/>
        </a:p>
      </dgm:t>
    </dgm:pt>
    <dgm:pt modelId="{05E1AE04-39F9-483F-B3AE-C6362758AA9B}" type="pres">
      <dgm:prSet presAssocID="{51A870F9-2E07-4C2C-8D38-269A6C355EC1}" presName="tile2" presStyleLbl="node1" presStyleIdx="1" presStyleCnt="4"/>
      <dgm:spPr/>
      <dgm:t>
        <a:bodyPr/>
        <a:lstStyle/>
        <a:p>
          <a:endParaRPr lang="fr-FR"/>
        </a:p>
      </dgm:t>
    </dgm:pt>
    <dgm:pt modelId="{CE3EAB33-892A-426A-ABC6-978271B03334}" type="pres">
      <dgm:prSet presAssocID="{51A870F9-2E07-4C2C-8D38-269A6C355EC1}" presName="tile2text" presStyleLbl="node1" presStyleIdx="1" presStyleCnt="4">
        <dgm:presLayoutVars>
          <dgm:chMax val="0"/>
          <dgm:chPref val="0"/>
          <dgm:bulletEnabled val="1"/>
        </dgm:presLayoutVars>
      </dgm:prSet>
      <dgm:spPr/>
      <dgm:t>
        <a:bodyPr/>
        <a:lstStyle/>
        <a:p>
          <a:endParaRPr lang="fr-FR"/>
        </a:p>
      </dgm:t>
    </dgm:pt>
    <dgm:pt modelId="{FCBC6147-F05C-430D-817D-2A6CBF893E73}" type="pres">
      <dgm:prSet presAssocID="{51A870F9-2E07-4C2C-8D38-269A6C355EC1}" presName="tile3" presStyleLbl="node1" presStyleIdx="2" presStyleCnt="4" custLinFactNeighborY="19961"/>
      <dgm:spPr/>
      <dgm:t>
        <a:bodyPr/>
        <a:lstStyle/>
        <a:p>
          <a:endParaRPr lang="fr-FR"/>
        </a:p>
      </dgm:t>
    </dgm:pt>
    <dgm:pt modelId="{FD0F9E39-9FE4-4DF7-8C72-E05552972CB8}" type="pres">
      <dgm:prSet presAssocID="{51A870F9-2E07-4C2C-8D38-269A6C355EC1}" presName="tile3text" presStyleLbl="node1" presStyleIdx="2" presStyleCnt="4">
        <dgm:presLayoutVars>
          <dgm:chMax val="0"/>
          <dgm:chPref val="0"/>
          <dgm:bulletEnabled val="1"/>
        </dgm:presLayoutVars>
      </dgm:prSet>
      <dgm:spPr/>
      <dgm:t>
        <a:bodyPr/>
        <a:lstStyle/>
        <a:p>
          <a:endParaRPr lang="fr-FR"/>
        </a:p>
      </dgm:t>
    </dgm:pt>
    <dgm:pt modelId="{8BDE090C-9CC4-4510-9E51-88452C6C1033}" type="pres">
      <dgm:prSet presAssocID="{51A870F9-2E07-4C2C-8D38-269A6C355EC1}" presName="tile4" presStyleLbl="node1" presStyleIdx="3" presStyleCnt="4"/>
      <dgm:spPr/>
      <dgm:t>
        <a:bodyPr/>
        <a:lstStyle/>
        <a:p>
          <a:endParaRPr lang="fr-FR"/>
        </a:p>
      </dgm:t>
    </dgm:pt>
    <dgm:pt modelId="{B468054E-22CD-4FD7-9FC9-7EF0BF74E66A}" type="pres">
      <dgm:prSet presAssocID="{51A870F9-2E07-4C2C-8D38-269A6C355EC1}" presName="tile4text" presStyleLbl="node1" presStyleIdx="3" presStyleCnt="4">
        <dgm:presLayoutVars>
          <dgm:chMax val="0"/>
          <dgm:chPref val="0"/>
          <dgm:bulletEnabled val="1"/>
        </dgm:presLayoutVars>
      </dgm:prSet>
      <dgm:spPr/>
      <dgm:t>
        <a:bodyPr/>
        <a:lstStyle/>
        <a:p>
          <a:endParaRPr lang="fr-FR"/>
        </a:p>
      </dgm:t>
    </dgm:pt>
    <dgm:pt modelId="{F9C3BF2B-24F9-464A-B529-0B1AA6AB8E6A}" type="pres">
      <dgm:prSet presAssocID="{51A870F9-2E07-4C2C-8D38-269A6C355EC1}" presName="centerTile" presStyleLbl="fgShp" presStyleIdx="0" presStyleCnt="1">
        <dgm:presLayoutVars>
          <dgm:chMax val="0"/>
          <dgm:chPref val="0"/>
        </dgm:presLayoutVars>
      </dgm:prSet>
      <dgm:spPr/>
      <dgm:t>
        <a:bodyPr/>
        <a:lstStyle/>
        <a:p>
          <a:endParaRPr lang="fr-FR"/>
        </a:p>
      </dgm:t>
    </dgm:pt>
  </dgm:ptLst>
  <dgm:cxnLst>
    <dgm:cxn modelId="{D7739CC5-835E-431F-B2B5-E2B88A76B065}" type="presOf" srcId="{4C249880-6656-4B22-9CCE-A87E44B509FE}" destId="{B468054E-22CD-4FD7-9FC9-7EF0BF74E66A}" srcOrd="1" destOrd="0" presId="urn:microsoft.com/office/officeart/2005/8/layout/matrix1"/>
    <dgm:cxn modelId="{8699BC96-F028-4363-BB0F-D6357890B9DE}" srcId="{51A870F9-2E07-4C2C-8D38-269A6C355EC1}" destId="{E0D54BE2-A600-4E49-AE8C-2ACC18230782}" srcOrd="0" destOrd="0" parTransId="{BA26EB17-9BCA-4FC0-B877-622EC579B242}" sibTransId="{77E9BB28-6B02-4B46-9B30-107C761030B2}"/>
    <dgm:cxn modelId="{0B0CDCB7-5C36-4433-A8E8-9DE55FB06122}" srcId="{E0D54BE2-A600-4E49-AE8C-2ACC18230782}" destId="{EBB694BD-08E5-452A-AF98-460321904419}" srcOrd="0" destOrd="0" parTransId="{0649CA4B-83F1-49A6-9E7B-5B62AE0E377F}" sibTransId="{8BF00FD4-3537-4CE9-9F50-8797E42E5CCF}"/>
    <dgm:cxn modelId="{3D6639C8-60E1-4F0B-AACD-91165FA9C0CC}" srcId="{E0D54BE2-A600-4E49-AE8C-2ACC18230782}" destId="{B83C941A-E5B5-40A7-B7A6-2ECF480026D8}" srcOrd="2" destOrd="0" parTransId="{1F0C0F8A-0B7E-476D-B408-4175DA47ADD9}" sibTransId="{CD74B402-32A6-4F80-8EFD-C8496F07206A}"/>
    <dgm:cxn modelId="{227B7EAA-3E18-4C6C-9513-477D0D1FDE47}" type="presOf" srcId="{B83C941A-E5B5-40A7-B7A6-2ECF480026D8}" destId="{FD0F9E39-9FE4-4DF7-8C72-E05552972CB8}" srcOrd="1" destOrd="0" presId="urn:microsoft.com/office/officeart/2005/8/layout/matrix1"/>
    <dgm:cxn modelId="{38156416-3FAF-4FF7-8045-6815761B6D36}" type="presOf" srcId="{EBB694BD-08E5-452A-AF98-460321904419}" destId="{149C8518-624C-413C-A77B-0857752D5FC3}" srcOrd="1" destOrd="0" presId="urn:microsoft.com/office/officeart/2005/8/layout/matrix1"/>
    <dgm:cxn modelId="{6283C69E-7CF2-42E4-B725-FA39038972C5}" type="presOf" srcId="{B83C941A-E5B5-40A7-B7A6-2ECF480026D8}" destId="{FCBC6147-F05C-430D-817D-2A6CBF893E73}" srcOrd="0" destOrd="0" presId="urn:microsoft.com/office/officeart/2005/8/layout/matrix1"/>
    <dgm:cxn modelId="{547BBDC0-D642-4B22-BBDB-511D530F9D4B}" srcId="{E0D54BE2-A600-4E49-AE8C-2ACC18230782}" destId="{4C249880-6656-4B22-9CCE-A87E44B509FE}" srcOrd="3" destOrd="0" parTransId="{AF7F09B5-E1F6-4EB5-8F8A-A6997F768742}" sibTransId="{A641222B-C0DD-405D-AE7D-8096F89C67D4}"/>
    <dgm:cxn modelId="{CFAA9280-FF47-4A6D-9280-A26ABD4D7A27}" type="presOf" srcId="{D52C651D-503E-4354-B83A-375FD11E09B9}" destId="{05E1AE04-39F9-483F-B3AE-C6362758AA9B}" srcOrd="0" destOrd="0" presId="urn:microsoft.com/office/officeart/2005/8/layout/matrix1"/>
    <dgm:cxn modelId="{4A310CE6-55A2-4A9C-87A3-5C4DD563B472}" srcId="{E0D54BE2-A600-4E49-AE8C-2ACC18230782}" destId="{D52C651D-503E-4354-B83A-375FD11E09B9}" srcOrd="1" destOrd="0" parTransId="{E0AE4136-D4A9-4023-A2CC-D6F81076C44E}" sibTransId="{895522B0-D10C-4E88-B002-C4F1EA635F2B}"/>
    <dgm:cxn modelId="{81904BA6-396C-42DB-8D74-36B8AECAFD9C}" type="presOf" srcId="{51A870F9-2E07-4C2C-8D38-269A6C355EC1}" destId="{6E2654C2-C048-4B26-A8F5-A8EB3B98DEF1}" srcOrd="0" destOrd="0" presId="urn:microsoft.com/office/officeart/2005/8/layout/matrix1"/>
    <dgm:cxn modelId="{4CE0F744-3258-4C2B-A22D-1196289F7EEE}" type="presOf" srcId="{E0D54BE2-A600-4E49-AE8C-2ACC18230782}" destId="{F9C3BF2B-24F9-464A-B529-0B1AA6AB8E6A}" srcOrd="0" destOrd="0" presId="urn:microsoft.com/office/officeart/2005/8/layout/matrix1"/>
    <dgm:cxn modelId="{3948994F-BDAE-4B26-8F4F-76161F852BB8}" type="presOf" srcId="{EBB694BD-08E5-452A-AF98-460321904419}" destId="{28DE0717-41DA-4522-AEC7-7A12E0590E60}" srcOrd="0" destOrd="0" presId="urn:microsoft.com/office/officeart/2005/8/layout/matrix1"/>
    <dgm:cxn modelId="{BD422CD5-67E2-46F4-8328-D76A0B70F52B}" type="presOf" srcId="{D52C651D-503E-4354-B83A-375FD11E09B9}" destId="{CE3EAB33-892A-426A-ABC6-978271B03334}" srcOrd="1" destOrd="0" presId="urn:microsoft.com/office/officeart/2005/8/layout/matrix1"/>
    <dgm:cxn modelId="{E0C57199-DF17-4498-B306-71AF427BEFA3}" type="presOf" srcId="{4C249880-6656-4B22-9CCE-A87E44B509FE}" destId="{8BDE090C-9CC4-4510-9E51-88452C6C1033}" srcOrd="0" destOrd="0" presId="urn:microsoft.com/office/officeart/2005/8/layout/matrix1"/>
    <dgm:cxn modelId="{AB481617-70EF-4BBE-9947-1B3867FBEAFB}" type="presParOf" srcId="{6E2654C2-C048-4B26-A8F5-A8EB3B98DEF1}" destId="{6C063333-B286-48A9-B373-9D0B19D5F089}" srcOrd="0" destOrd="0" presId="urn:microsoft.com/office/officeart/2005/8/layout/matrix1"/>
    <dgm:cxn modelId="{BEEFB43A-B586-436A-A2B7-02973CBB8474}" type="presParOf" srcId="{6C063333-B286-48A9-B373-9D0B19D5F089}" destId="{28DE0717-41DA-4522-AEC7-7A12E0590E60}" srcOrd="0" destOrd="0" presId="urn:microsoft.com/office/officeart/2005/8/layout/matrix1"/>
    <dgm:cxn modelId="{626F1590-F843-489C-9429-92E4080613D2}" type="presParOf" srcId="{6C063333-B286-48A9-B373-9D0B19D5F089}" destId="{149C8518-624C-413C-A77B-0857752D5FC3}" srcOrd="1" destOrd="0" presId="urn:microsoft.com/office/officeart/2005/8/layout/matrix1"/>
    <dgm:cxn modelId="{374B85C4-F4F9-4ED9-9397-6065F35BC776}" type="presParOf" srcId="{6C063333-B286-48A9-B373-9D0B19D5F089}" destId="{05E1AE04-39F9-483F-B3AE-C6362758AA9B}" srcOrd="2" destOrd="0" presId="urn:microsoft.com/office/officeart/2005/8/layout/matrix1"/>
    <dgm:cxn modelId="{A9DF9144-714E-4992-8C1E-36B132B3B24A}" type="presParOf" srcId="{6C063333-B286-48A9-B373-9D0B19D5F089}" destId="{CE3EAB33-892A-426A-ABC6-978271B03334}" srcOrd="3" destOrd="0" presId="urn:microsoft.com/office/officeart/2005/8/layout/matrix1"/>
    <dgm:cxn modelId="{DBAC7C6E-BDBF-4864-A5DC-8571C042C2B7}" type="presParOf" srcId="{6C063333-B286-48A9-B373-9D0B19D5F089}" destId="{FCBC6147-F05C-430D-817D-2A6CBF893E73}" srcOrd="4" destOrd="0" presId="urn:microsoft.com/office/officeart/2005/8/layout/matrix1"/>
    <dgm:cxn modelId="{D90E123C-CD3A-4B2A-8BC2-FF72275B942D}" type="presParOf" srcId="{6C063333-B286-48A9-B373-9D0B19D5F089}" destId="{FD0F9E39-9FE4-4DF7-8C72-E05552972CB8}" srcOrd="5" destOrd="0" presId="urn:microsoft.com/office/officeart/2005/8/layout/matrix1"/>
    <dgm:cxn modelId="{A8E3EFAB-2DEA-4705-8E3A-20D8B4C3E116}" type="presParOf" srcId="{6C063333-B286-48A9-B373-9D0B19D5F089}" destId="{8BDE090C-9CC4-4510-9E51-88452C6C1033}" srcOrd="6" destOrd="0" presId="urn:microsoft.com/office/officeart/2005/8/layout/matrix1"/>
    <dgm:cxn modelId="{BFEC713A-44CF-4F2A-97C5-96699FF9554D}" type="presParOf" srcId="{6C063333-B286-48A9-B373-9D0B19D5F089}" destId="{B468054E-22CD-4FD7-9FC9-7EF0BF74E66A}" srcOrd="7" destOrd="0" presId="urn:microsoft.com/office/officeart/2005/8/layout/matrix1"/>
    <dgm:cxn modelId="{5F567032-E58B-49AB-A249-98BC928F63F0}" type="presParOf" srcId="{6E2654C2-C048-4B26-A8F5-A8EB3B98DEF1}" destId="{F9C3BF2B-24F9-464A-B529-0B1AA6AB8E6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0717-41DA-4522-AEC7-7A12E0590E60}">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Renverser les perspectives </a:t>
          </a:r>
          <a:endParaRPr lang="fr-FR" sz="4000" kern="1200" dirty="0"/>
        </a:p>
      </dsp:txBody>
      <dsp:txXfrm rot="5400000">
        <a:off x="-1" y="1"/>
        <a:ext cx="4114800" cy="1697236"/>
      </dsp:txXfrm>
    </dsp:sp>
    <dsp:sp modelId="{05E1AE04-39F9-483F-B3AE-C6362758AA9B}">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Rendre les espaces actifs</a:t>
          </a:r>
          <a:endParaRPr lang="fr-FR" sz="4000" kern="1200" dirty="0"/>
        </a:p>
      </dsp:txBody>
      <dsp:txXfrm>
        <a:off x="4114800" y="0"/>
        <a:ext cx="4114800" cy="1697236"/>
      </dsp:txXfrm>
    </dsp:sp>
    <dsp:sp modelId="{FCBC6147-F05C-430D-817D-2A6CBF893E73}">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Convoquer les énergies</a:t>
          </a:r>
          <a:endParaRPr lang="fr-FR" sz="4000" kern="1200" dirty="0"/>
        </a:p>
      </dsp:txBody>
      <dsp:txXfrm rot="10800000">
        <a:off x="0" y="2828726"/>
        <a:ext cx="4114800" cy="1697236"/>
      </dsp:txXfrm>
    </dsp:sp>
    <dsp:sp modelId="{8BDE090C-9CC4-4510-9E51-88452C6C1033}">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Organiser les mélanges</a:t>
          </a:r>
          <a:endParaRPr lang="fr-FR" sz="4000" kern="1200" dirty="0"/>
        </a:p>
      </dsp:txBody>
      <dsp:txXfrm rot="-5400000">
        <a:off x="4114799" y="2828726"/>
        <a:ext cx="4114800" cy="1697236"/>
      </dsp:txXfrm>
    </dsp:sp>
    <dsp:sp modelId="{F9C3BF2B-24F9-464A-B529-0B1AA6AB8E6A}">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kern="1200" dirty="0" smtClean="0"/>
            <a:t>Innover</a:t>
          </a:r>
          <a:endParaRPr lang="fr-FR" sz="4000" kern="1200" dirty="0"/>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107650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268207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342227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416518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342824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ED1B4B-E287-48DC-A73A-DBD3139F0399}" type="datetimeFigureOut">
              <a:rPr lang="fr-FR" smtClean="0"/>
              <a:t>22/08/2013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157321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ED1B4B-E287-48DC-A73A-DBD3139F0399}" type="datetimeFigureOut">
              <a:rPr lang="fr-FR" smtClean="0"/>
              <a:t>22/08/2013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427997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8ED1B4B-E287-48DC-A73A-DBD3139F0399}" type="datetimeFigureOut">
              <a:rPr lang="fr-FR" smtClean="0"/>
              <a:t>22/08/2013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345015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ED1B4B-E287-48DC-A73A-DBD3139F0399}" type="datetimeFigureOut">
              <a:rPr lang="fr-FR" smtClean="0"/>
              <a:t>22/08/2013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139119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ED1B4B-E287-48DC-A73A-DBD3139F0399}" type="datetimeFigureOut">
              <a:rPr lang="fr-FR" smtClean="0"/>
              <a:t>22/08/2013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40818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ED1B4B-E287-48DC-A73A-DBD3139F0399}" type="datetimeFigureOut">
              <a:rPr lang="fr-FR" smtClean="0"/>
              <a:t>22/08/2013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B465-4CF3-4211-9BF3-E9B981CE07B4}" type="slidenum">
              <a:rPr lang="fr-FR" smtClean="0"/>
              <a:t>‹N°›</a:t>
            </a:fld>
            <a:endParaRPr lang="fr-FR"/>
          </a:p>
        </p:txBody>
      </p:sp>
    </p:spTree>
    <p:extLst>
      <p:ext uri="{BB962C8B-B14F-4D97-AF65-F5344CB8AC3E}">
        <p14:creationId xmlns:p14="http://schemas.microsoft.com/office/powerpoint/2010/main" val="302537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D1B4B-E287-48DC-A73A-DBD3139F0399}" type="datetimeFigureOut">
              <a:rPr lang="fr-FR" smtClean="0"/>
              <a:t>22/08/2013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B465-4CF3-4211-9BF3-E9B981CE07B4}" type="slidenum">
              <a:rPr lang="fr-FR" smtClean="0"/>
              <a:t>‹N°›</a:t>
            </a:fld>
            <a:endParaRPr lang="fr-FR"/>
          </a:p>
        </p:txBody>
      </p:sp>
    </p:spTree>
    <p:extLst>
      <p:ext uri="{BB962C8B-B14F-4D97-AF65-F5344CB8AC3E}">
        <p14:creationId xmlns:p14="http://schemas.microsoft.com/office/powerpoint/2010/main" val="298436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4 leviers de l’innovation en formation</a:t>
            </a:r>
            <a:endParaRPr lang="fr-FR" b="1" dirty="0"/>
          </a:p>
        </p:txBody>
      </p:sp>
      <p:sp>
        <p:nvSpPr>
          <p:cNvPr id="3" name="Sous-titre 2"/>
          <p:cNvSpPr>
            <a:spLocks noGrp="1"/>
          </p:cNvSpPr>
          <p:nvPr>
            <p:ph type="subTitle" idx="1"/>
          </p:nvPr>
        </p:nvSpPr>
        <p:spPr/>
        <p:txBody>
          <a:bodyPr/>
          <a:lstStyle/>
          <a:p>
            <a:r>
              <a:rPr lang="fr-FR" b="1" dirty="0" smtClean="0">
                <a:solidFill>
                  <a:schemeClr val="tx1"/>
                </a:solidFill>
              </a:rPr>
              <a:t>Denis </a:t>
            </a:r>
            <a:r>
              <a:rPr lang="fr-FR" b="1" dirty="0" smtClean="0">
                <a:solidFill>
                  <a:schemeClr val="tx1"/>
                </a:solidFill>
              </a:rPr>
              <a:t>Cristol</a:t>
            </a:r>
            <a:endParaRPr lang="fr-FR" b="1" dirty="0" smtClean="0">
              <a:solidFill>
                <a:schemeClr val="tx1"/>
              </a:solidFill>
            </a:endParaRPr>
          </a:p>
        </p:txBody>
      </p:sp>
      <p:pic>
        <p:nvPicPr>
          <p:cNvPr id="5" name="Picture 2" descr="C:\Users\cristold\Desktop\INNOVER EN FORM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02" y="5085184"/>
            <a:ext cx="9144000"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0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ristold\Desktop\INNOVER EN FORM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85184"/>
            <a:ext cx="9144000" cy="1772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ce réservé du contenu 3"/>
          <p:cNvGraphicFramePr>
            <a:graphicFrameLocks noGrp="1"/>
          </p:cNvGraphicFramePr>
          <p:nvPr>
            <p:ph idx="1"/>
            <p:extLst>
              <p:ext uri="{D42A27DB-BD31-4B8C-83A1-F6EECF244321}">
                <p14:modId xmlns:p14="http://schemas.microsoft.com/office/powerpoint/2010/main" val="932006648"/>
              </p:ext>
            </p:extLst>
          </p:nvPr>
        </p:nvGraphicFramePr>
        <p:xfrm>
          <a:off x="457200" y="9087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1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istold\Pictures\RESERVE DE PHOTOS\Endroits-abandonnés-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5" y="0"/>
            <a:ext cx="9102370" cy="6858000"/>
          </a:xfrm>
          <a:prstGeom prst="rect">
            <a:avLst/>
          </a:prstGeom>
          <a:noFill/>
          <a:effectLst>
            <a:reflection stA="57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529208" y="1772816"/>
            <a:ext cx="8075240" cy="4536504"/>
          </a:xfrm>
          <a:solidFill>
            <a:schemeClr val="bg1">
              <a:alpha val="72000"/>
            </a:schemeClr>
          </a:solidFill>
        </p:spPr>
        <p:txBody>
          <a:bodyPr>
            <a:noAutofit/>
          </a:bodyPr>
          <a:lstStyle/>
          <a:p>
            <a:r>
              <a:rPr lang="fr-FR" b="1" dirty="0" smtClean="0">
                <a:solidFill>
                  <a:schemeClr val="tx1"/>
                </a:solidFill>
              </a:rPr>
              <a:t>Décider d’abord de rater beaucoup plutôt que de viser une réussite. Choisir la pensée inductive analogique, les métaphores plutôt que le raisonnement « si » … « alors ». Enclencher plutôt un questionnement incessant « pourquoi donc ? Mais pourriez-vous allez un peu plus loin ? Et quelle serait l’étape à suivre ? « et si on imaginait dans 5 ans», « Mettons-nous à la place de »</a:t>
            </a:r>
            <a:endParaRPr lang="fr-FR" b="1" dirty="0">
              <a:solidFill>
                <a:schemeClr val="tx1"/>
              </a:solidFill>
            </a:endParaRPr>
          </a:p>
        </p:txBody>
      </p:sp>
      <p:sp>
        <p:nvSpPr>
          <p:cNvPr id="4" name="Titre 1"/>
          <p:cNvSpPr txBox="1">
            <a:spLocks/>
          </p:cNvSpPr>
          <p:nvPr/>
        </p:nvSpPr>
        <p:spPr>
          <a:xfrm>
            <a:off x="457200" y="274638"/>
            <a:ext cx="8229600" cy="1143000"/>
          </a:xfrm>
          <a:prstGeom prst="rect">
            <a:avLst/>
          </a:prstGeom>
          <a:solidFill>
            <a:schemeClr val="bg1">
              <a:alpha val="87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800" b="1" dirty="0" smtClean="0"/>
              <a:t>Les perspectives renversées</a:t>
            </a:r>
            <a:endParaRPr lang="fr-FR" sz="4800" b="1" dirty="0"/>
          </a:p>
        </p:txBody>
      </p:sp>
      <p:sp>
        <p:nvSpPr>
          <p:cNvPr id="6" name="ZoneTexte 5"/>
          <p:cNvSpPr txBox="1"/>
          <p:nvPr/>
        </p:nvSpPr>
        <p:spPr>
          <a:xfrm>
            <a:off x="0" y="6311061"/>
            <a:ext cx="9123185" cy="646331"/>
          </a:xfrm>
          <a:prstGeom prst="rect">
            <a:avLst/>
          </a:prstGeom>
          <a:noFill/>
        </p:spPr>
        <p:txBody>
          <a:bodyPr wrap="square" rtlCol="0">
            <a:spAutoFit/>
          </a:bodyPr>
          <a:lstStyle/>
          <a:p>
            <a:r>
              <a:rPr lang="fr-FR" dirty="0" smtClean="0">
                <a:solidFill>
                  <a:schemeClr val="bg1"/>
                </a:solidFill>
              </a:rPr>
              <a:t>Agir d’abord, développement de l’idéation après, recours à des graphistes et des designers, tester, accélération du cycle essai erreur</a:t>
            </a:r>
            <a:endParaRPr lang="fr-FR" dirty="0">
              <a:solidFill>
                <a:schemeClr val="bg1"/>
              </a:solidFill>
            </a:endParaRPr>
          </a:p>
        </p:txBody>
      </p:sp>
    </p:spTree>
    <p:extLst>
      <p:ext uri="{BB962C8B-B14F-4D97-AF65-F5344CB8AC3E}">
        <p14:creationId xmlns:p14="http://schemas.microsoft.com/office/powerpoint/2010/main" val="145437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istold\Pictures\RESERVE DE PHOTOS\O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57"/>
            <a:ext cx="9144000" cy="6841885"/>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323528" y="1556792"/>
            <a:ext cx="8363272" cy="4392488"/>
          </a:xfrm>
          <a:solidFill>
            <a:schemeClr val="bg1">
              <a:alpha val="68000"/>
            </a:schemeClr>
          </a:solidFill>
        </p:spPr>
        <p:txBody>
          <a:bodyPr>
            <a:noAutofit/>
          </a:bodyPr>
          <a:lstStyle/>
          <a:p>
            <a:r>
              <a:rPr lang="fr-FR" sz="3600" b="1" dirty="0" smtClean="0">
                <a:solidFill>
                  <a:schemeClr val="tx1"/>
                </a:solidFill>
              </a:rPr>
              <a:t>Les espaces stimulent nos sens provoquent nos mouvements et nos déplacements. Si l’on imagine un laboratoire d’innovation, un lieu où se créent des idées, il nous faut l’imaginer décalé, plein de couleurs, d’objets, peuplés de possibilités, offrant sans cesse des perspectives, des défis auxquels répondre</a:t>
            </a:r>
            <a:r>
              <a:rPr lang="fr-FR" sz="2800" b="1" dirty="0" smtClean="0"/>
              <a:t>.</a:t>
            </a:r>
            <a:endParaRPr lang="fr-FR" sz="2800" b="1" dirty="0"/>
          </a:p>
        </p:txBody>
      </p:sp>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espaces stimulant</a:t>
            </a:r>
            <a:endParaRPr lang="fr-FR" b="1" dirty="0"/>
          </a:p>
        </p:txBody>
      </p:sp>
      <p:sp>
        <p:nvSpPr>
          <p:cNvPr id="5" name="ZoneTexte 4"/>
          <p:cNvSpPr txBox="1"/>
          <p:nvPr/>
        </p:nvSpPr>
        <p:spPr>
          <a:xfrm>
            <a:off x="0" y="6239053"/>
            <a:ext cx="9036496" cy="646331"/>
          </a:xfrm>
          <a:prstGeom prst="rect">
            <a:avLst/>
          </a:prstGeom>
          <a:noFill/>
        </p:spPr>
        <p:txBody>
          <a:bodyPr wrap="square" rtlCol="0">
            <a:spAutoFit/>
          </a:bodyPr>
          <a:lstStyle/>
          <a:p>
            <a:r>
              <a:rPr lang="fr-FR" dirty="0" smtClean="0">
                <a:solidFill>
                  <a:schemeClr val="bg1"/>
                </a:solidFill>
              </a:rPr>
              <a:t>Soin aux choix d’espaces ouverts et actifs, identification de ressources formatives, mise en mouvement</a:t>
            </a:r>
            <a:endParaRPr lang="fr-FR" dirty="0">
              <a:solidFill>
                <a:schemeClr val="bg1"/>
              </a:solidFill>
            </a:endParaRPr>
          </a:p>
        </p:txBody>
      </p:sp>
    </p:spTree>
    <p:extLst>
      <p:ext uri="{BB962C8B-B14F-4D97-AF65-F5344CB8AC3E}">
        <p14:creationId xmlns:p14="http://schemas.microsoft.com/office/powerpoint/2010/main" val="17379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old\Pictures\RESERVE DE PHOTOS\EUPTION SOLA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09538"/>
            <a:ext cx="9458326" cy="7077076"/>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539552" y="1052736"/>
            <a:ext cx="8120252" cy="4896544"/>
          </a:xfrm>
          <a:solidFill>
            <a:srgbClr val="FFC000">
              <a:alpha val="48000"/>
            </a:srgbClr>
          </a:solidFill>
        </p:spPr>
        <p:txBody>
          <a:bodyPr>
            <a:noAutofit/>
          </a:bodyPr>
          <a:lstStyle/>
          <a:p>
            <a:r>
              <a:rPr lang="fr-FR" b="1" dirty="0" smtClean="0">
                <a:solidFill>
                  <a:schemeClr val="tx1"/>
                </a:solidFill>
              </a:rPr>
              <a:t>S’engager immédiatement dans un prototype sans attendre. Faire, refaire affiner la matière jusqu’à ce qu’elle devienne une idée. Recourir pour cela à tous les médiateurs matériels, aux formes et aux couleurs. Se tenir debout, s’assoir avoir les mains pleines d’objets divers. Se faire bousculer dans ses assises contribue à des situations imprévues. Le cerveau interpellé par un flot de questions peut aussi produire de nouveaux sens</a:t>
            </a:r>
            <a:r>
              <a:rPr lang="fr-FR" b="1" dirty="0" smtClean="0"/>
              <a:t>.</a:t>
            </a:r>
            <a:endParaRPr lang="fr-FR" b="1" dirty="0"/>
          </a:p>
        </p:txBody>
      </p:sp>
      <p:sp>
        <p:nvSpPr>
          <p:cNvPr id="4" name="Titre 1"/>
          <p:cNvSpPr txBox="1">
            <a:spLocks/>
          </p:cNvSpPr>
          <p:nvPr/>
        </p:nvSpPr>
        <p:spPr>
          <a:xfrm>
            <a:off x="430204" y="114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La convocation des énergies</a:t>
            </a:r>
            <a:endParaRPr lang="fr-FR" b="1" dirty="0"/>
          </a:p>
        </p:txBody>
      </p:sp>
      <p:sp>
        <p:nvSpPr>
          <p:cNvPr id="6" name="ZoneTexte 5"/>
          <p:cNvSpPr txBox="1"/>
          <p:nvPr/>
        </p:nvSpPr>
        <p:spPr>
          <a:xfrm>
            <a:off x="0" y="6480610"/>
            <a:ext cx="8817670" cy="369332"/>
          </a:xfrm>
          <a:prstGeom prst="rect">
            <a:avLst/>
          </a:prstGeom>
          <a:noFill/>
        </p:spPr>
        <p:txBody>
          <a:bodyPr wrap="none" rtlCol="0">
            <a:spAutoFit/>
          </a:bodyPr>
          <a:lstStyle/>
          <a:p>
            <a:r>
              <a:rPr lang="fr-FR" dirty="0" smtClean="0">
                <a:solidFill>
                  <a:schemeClr val="bg1"/>
                </a:solidFill>
              </a:rPr>
              <a:t>Pédagogie du flow, objectifs émotionnels, </a:t>
            </a:r>
            <a:r>
              <a:rPr lang="fr-FR" dirty="0" err="1" smtClean="0">
                <a:solidFill>
                  <a:schemeClr val="bg1"/>
                </a:solidFill>
              </a:rPr>
              <a:t>fab-lab</a:t>
            </a:r>
            <a:r>
              <a:rPr lang="fr-FR" dirty="0" smtClean="0">
                <a:solidFill>
                  <a:schemeClr val="bg1"/>
                </a:solidFill>
              </a:rPr>
              <a:t>, environnement de musique et de matière</a:t>
            </a:r>
            <a:endParaRPr lang="fr-FR" dirty="0">
              <a:solidFill>
                <a:schemeClr val="bg1"/>
              </a:solidFill>
            </a:endParaRPr>
          </a:p>
        </p:txBody>
      </p:sp>
    </p:spTree>
    <p:extLst>
      <p:ext uri="{BB962C8B-B14F-4D97-AF65-F5344CB8AC3E}">
        <p14:creationId xmlns:p14="http://schemas.microsoft.com/office/powerpoint/2010/main" val="301495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istold\Pictures\RESERVE DE PHOTOS\60111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57"/>
            <a:ext cx="9144000" cy="6841885"/>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323528" y="1268760"/>
            <a:ext cx="8363272" cy="4464496"/>
          </a:xfrm>
          <a:solidFill>
            <a:schemeClr val="tx1">
              <a:lumMod val="50000"/>
              <a:lumOff val="50000"/>
              <a:alpha val="49000"/>
            </a:schemeClr>
          </a:solidFill>
        </p:spPr>
        <p:txBody>
          <a:bodyPr>
            <a:noAutofit/>
          </a:bodyPr>
          <a:lstStyle/>
          <a:p>
            <a:r>
              <a:rPr lang="fr-FR" b="1" dirty="0" smtClean="0">
                <a:solidFill>
                  <a:schemeClr val="tx1"/>
                </a:solidFill>
              </a:rPr>
              <a:t>Les mélanges permettent les bifurcations. </a:t>
            </a:r>
          </a:p>
          <a:p>
            <a:r>
              <a:rPr lang="fr-FR" b="1" dirty="0" smtClean="0">
                <a:solidFill>
                  <a:schemeClr val="tx1"/>
                </a:solidFill>
              </a:rPr>
              <a:t>Ils créent l’impossibilité de s’assoir sur des certitudes. </a:t>
            </a:r>
          </a:p>
          <a:p>
            <a:r>
              <a:rPr lang="fr-FR" b="1" dirty="0" smtClean="0">
                <a:solidFill>
                  <a:schemeClr val="tx1"/>
                </a:solidFill>
              </a:rPr>
              <a:t>Par exemple être à la fois concepteur, utilisateur et client interdit l’unique point de vue et oblige à faire œuvre de syncrétisme. </a:t>
            </a:r>
          </a:p>
          <a:p>
            <a:r>
              <a:rPr lang="fr-FR" b="1" dirty="0" smtClean="0">
                <a:solidFill>
                  <a:schemeClr val="tx1"/>
                </a:solidFill>
              </a:rPr>
              <a:t>Les mélanges de statuts, de rôles et de fonctions autorisent des points de vue décalés, des confrontations directes ; des saillies imprévues.</a:t>
            </a:r>
            <a:endParaRPr lang="fr-FR" b="1" dirty="0">
              <a:solidFill>
                <a:schemeClr val="tx1"/>
              </a:solidFill>
            </a:endParaRPr>
          </a:p>
        </p:txBody>
      </p:sp>
      <p:sp>
        <p:nvSpPr>
          <p:cNvPr id="4" name="Titre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800" b="1" dirty="0" smtClean="0"/>
              <a:t>L’organisation des mélanges</a:t>
            </a:r>
            <a:endParaRPr lang="fr-FR" sz="4800" b="1" dirty="0"/>
          </a:p>
        </p:txBody>
      </p:sp>
      <p:sp>
        <p:nvSpPr>
          <p:cNvPr id="2" name="ZoneTexte 1"/>
          <p:cNvSpPr txBox="1"/>
          <p:nvPr/>
        </p:nvSpPr>
        <p:spPr>
          <a:xfrm>
            <a:off x="0" y="6480610"/>
            <a:ext cx="9159239" cy="369332"/>
          </a:xfrm>
          <a:prstGeom prst="rect">
            <a:avLst/>
          </a:prstGeom>
          <a:noFill/>
        </p:spPr>
        <p:txBody>
          <a:bodyPr wrap="none" rtlCol="0">
            <a:spAutoFit/>
          </a:bodyPr>
          <a:lstStyle/>
          <a:p>
            <a:r>
              <a:rPr lang="fr-FR" dirty="0" smtClean="0"/>
              <a:t>Organisation de grands groupes, séminaire exploratoire, variation des publics et des objectifs</a:t>
            </a:r>
            <a:endParaRPr lang="fr-FR" dirty="0"/>
          </a:p>
        </p:txBody>
      </p:sp>
    </p:spTree>
    <p:extLst>
      <p:ext uri="{BB962C8B-B14F-4D97-AF65-F5344CB8AC3E}">
        <p14:creationId xmlns:p14="http://schemas.microsoft.com/office/powerpoint/2010/main" val="281290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 innover en groupe plutôt que seul</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184" y="1600200"/>
            <a:ext cx="6785631" cy="4525963"/>
          </a:xfrm>
        </p:spPr>
      </p:pic>
    </p:spTree>
    <p:extLst>
      <p:ext uri="{BB962C8B-B14F-4D97-AF65-F5344CB8AC3E}">
        <p14:creationId xmlns:p14="http://schemas.microsoft.com/office/powerpoint/2010/main" val="31510807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375</Words>
  <Application>Microsoft Office PowerPoint</Application>
  <PresentationFormat>Affichage à l'écran (4:3)</PresentationFormat>
  <Paragraphs>23</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4 leviers de l’innovation en formation</vt:lpstr>
      <vt:lpstr>Présentation PowerPoint</vt:lpstr>
      <vt:lpstr>Présentation PowerPoint</vt:lpstr>
      <vt:lpstr>Présentation PowerPoint</vt:lpstr>
      <vt:lpstr>Présentation PowerPoint</vt:lpstr>
      <vt:lpstr>Présentation PowerPoint</vt:lpstr>
      <vt:lpstr>Conclusion : innover en groupe plutôt que seul</vt:lpstr>
    </vt:vector>
  </TitlesOfParts>
  <Company>CNFPT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CRISTOL Denis</dc:creator>
  <cp:lastModifiedBy>CRISTOL Denis</cp:lastModifiedBy>
  <cp:revision>8</cp:revision>
  <dcterms:created xsi:type="dcterms:W3CDTF">2013-07-08T04:41:31Z</dcterms:created>
  <dcterms:modified xsi:type="dcterms:W3CDTF">2013-08-22T09:06:40Z</dcterms:modified>
</cp:coreProperties>
</file>