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2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933CA8-F65D-4743-813E-531E7C3A10FC}" type="doc">
      <dgm:prSet loTypeId="urn:microsoft.com/office/officeart/2005/8/layout/hierarchy2" loCatId="hierarchy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s-CR"/>
        </a:p>
      </dgm:t>
    </dgm:pt>
    <dgm:pt modelId="{41BBC689-7231-45B4-8446-05705A0914FD}">
      <dgm:prSet phldrT="[Texto]"/>
      <dgm:spPr>
        <a:solidFill>
          <a:srgbClr val="00B050"/>
        </a:solidFill>
      </dgm:spPr>
      <dgm:t>
        <a:bodyPr/>
        <a:lstStyle/>
        <a:p>
          <a:r>
            <a:rPr lang="es-MX" dirty="0" smtClean="0"/>
            <a:t>plenaria</a:t>
          </a:r>
          <a:endParaRPr lang="es-CR" dirty="0"/>
        </a:p>
      </dgm:t>
    </dgm:pt>
    <dgm:pt modelId="{326AD092-4B28-481C-89B4-FD49205684F6}" type="parTrans" cxnId="{DAB238ED-392C-4EC9-9850-4ED7D1BDBA43}">
      <dgm:prSet/>
      <dgm:spPr/>
      <dgm:t>
        <a:bodyPr/>
        <a:lstStyle/>
        <a:p>
          <a:endParaRPr lang="es-CR"/>
        </a:p>
      </dgm:t>
    </dgm:pt>
    <dgm:pt modelId="{2A46F23B-7B01-4235-991A-E56FA325DCBA}" type="sibTrans" cxnId="{DAB238ED-392C-4EC9-9850-4ED7D1BDBA43}">
      <dgm:prSet/>
      <dgm:spPr/>
      <dgm:t>
        <a:bodyPr/>
        <a:lstStyle/>
        <a:p>
          <a:endParaRPr lang="es-CR"/>
        </a:p>
      </dgm:t>
    </dgm:pt>
    <dgm:pt modelId="{D909D8D9-FFB4-47F8-8B2D-E80233E4BB2B}">
      <dgm:prSet phldrT="[Texto]"/>
      <dgm:spPr/>
      <dgm:t>
        <a:bodyPr/>
        <a:lstStyle/>
        <a:p>
          <a:r>
            <a:rPr lang="es-MX" dirty="0" smtClean="0"/>
            <a:t>comunicación</a:t>
          </a:r>
          <a:endParaRPr lang="es-CR" dirty="0"/>
        </a:p>
      </dgm:t>
    </dgm:pt>
    <dgm:pt modelId="{406EBD3D-9232-4FB5-B147-B9D5BA8C4DF5}" type="parTrans" cxnId="{B50296C7-6FA1-484E-92B5-85114CC8AE11}">
      <dgm:prSet/>
      <dgm:spPr/>
      <dgm:t>
        <a:bodyPr/>
        <a:lstStyle/>
        <a:p>
          <a:endParaRPr lang="es-CR"/>
        </a:p>
      </dgm:t>
    </dgm:pt>
    <dgm:pt modelId="{83EABC8D-825A-4EE1-9356-5127C7AB491C}" type="sibTrans" cxnId="{B50296C7-6FA1-484E-92B5-85114CC8AE11}">
      <dgm:prSet/>
      <dgm:spPr/>
      <dgm:t>
        <a:bodyPr/>
        <a:lstStyle/>
        <a:p>
          <a:endParaRPr lang="es-CR"/>
        </a:p>
      </dgm:t>
    </dgm:pt>
    <dgm:pt modelId="{956FCDB7-9DCC-4D28-ADAC-446B5CAB9EB5}">
      <dgm:prSet phldrT="[Texto]"/>
      <dgm:spPr>
        <a:solidFill>
          <a:srgbClr val="0070C0"/>
        </a:solidFill>
      </dgm:spPr>
      <dgm:t>
        <a:bodyPr/>
        <a:lstStyle/>
        <a:p>
          <a:r>
            <a:rPr lang="es-MX" dirty="0" smtClean="0"/>
            <a:t>matemáticas</a:t>
          </a:r>
          <a:endParaRPr lang="es-CR" dirty="0"/>
        </a:p>
      </dgm:t>
    </dgm:pt>
    <dgm:pt modelId="{80FA36CE-68C1-431B-8D8B-AA01A01A02F3}" type="parTrans" cxnId="{D609324B-C257-4E92-B6FF-ECC4DBE47039}">
      <dgm:prSet/>
      <dgm:spPr/>
      <dgm:t>
        <a:bodyPr/>
        <a:lstStyle/>
        <a:p>
          <a:endParaRPr lang="es-CR"/>
        </a:p>
      </dgm:t>
    </dgm:pt>
    <dgm:pt modelId="{4634B3F7-AA43-4956-926A-A4D38A53507B}" type="sibTrans" cxnId="{D609324B-C257-4E92-B6FF-ECC4DBE47039}">
      <dgm:prSet/>
      <dgm:spPr/>
      <dgm:t>
        <a:bodyPr/>
        <a:lstStyle/>
        <a:p>
          <a:endParaRPr lang="es-CR"/>
        </a:p>
      </dgm:t>
    </dgm:pt>
    <dgm:pt modelId="{DAF33D80-0883-4B9B-A3B8-CC6D3A7FBBF0}" type="pres">
      <dgm:prSet presAssocID="{26933CA8-F65D-4743-813E-531E7C3A10F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776F572-B993-4CEB-8DE1-376EC60F5A9A}" type="pres">
      <dgm:prSet presAssocID="{41BBC689-7231-45B4-8446-05705A0914FD}" presName="root1" presStyleCnt="0"/>
      <dgm:spPr/>
    </dgm:pt>
    <dgm:pt modelId="{F3F95EDE-7079-4CD4-A922-C0EF22D2AC08}" type="pres">
      <dgm:prSet presAssocID="{41BBC689-7231-45B4-8446-05705A0914F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CR"/>
        </a:p>
      </dgm:t>
    </dgm:pt>
    <dgm:pt modelId="{05A4A883-097B-4203-B6C4-C812ECA457EA}" type="pres">
      <dgm:prSet presAssocID="{41BBC689-7231-45B4-8446-05705A0914FD}" presName="level2hierChild" presStyleCnt="0"/>
      <dgm:spPr/>
    </dgm:pt>
    <dgm:pt modelId="{D4EA6B22-D250-4420-9FD0-C04A0014D9E8}" type="pres">
      <dgm:prSet presAssocID="{406EBD3D-9232-4FB5-B147-B9D5BA8C4DF5}" presName="conn2-1" presStyleLbl="parChTrans1D2" presStyleIdx="0" presStyleCnt="2"/>
      <dgm:spPr/>
    </dgm:pt>
    <dgm:pt modelId="{72655E6C-249B-455F-954A-C40213A5D5A6}" type="pres">
      <dgm:prSet presAssocID="{406EBD3D-9232-4FB5-B147-B9D5BA8C4DF5}" presName="connTx" presStyleLbl="parChTrans1D2" presStyleIdx="0" presStyleCnt="2"/>
      <dgm:spPr/>
    </dgm:pt>
    <dgm:pt modelId="{909EFAC3-550C-4746-B09D-2569C5979A39}" type="pres">
      <dgm:prSet presAssocID="{D909D8D9-FFB4-47F8-8B2D-E80233E4BB2B}" presName="root2" presStyleCnt="0"/>
      <dgm:spPr/>
    </dgm:pt>
    <dgm:pt modelId="{F48F9D78-63A5-4327-B622-960784B0393C}" type="pres">
      <dgm:prSet presAssocID="{D909D8D9-FFB4-47F8-8B2D-E80233E4BB2B}" presName="LevelTwoTextNode" presStyleLbl="node2" presStyleIdx="0" presStyleCnt="2">
        <dgm:presLayoutVars>
          <dgm:chPref val="3"/>
        </dgm:presLayoutVars>
      </dgm:prSet>
      <dgm:spPr/>
    </dgm:pt>
    <dgm:pt modelId="{0A68B890-67DD-4E42-B76B-A437479DA3B2}" type="pres">
      <dgm:prSet presAssocID="{D909D8D9-FFB4-47F8-8B2D-E80233E4BB2B}" presName="level3hierChild" presStyleCnt="0"/>
      <dgm:spPr/>
    </dgm:pt>
    <dgm:pt modelId="{48ACFE82-0D87-42CF-83F4-9A05B457EA2F}" type="pres">
      <dgm:prSet presAssocID="{80FA36CE-68C1-431B-8D8B-AA01A01A02F3}" presName="conn2-1" presStyleLbl="parChTrans1D2" presStyleIdx="1" presStyleCnt="2"/>
      <dgm:spPr/>
    </dgm:pt>
    <dgm:pt modelId="{14D9BA24-DE38-4F75-8F0D-9848D1675F15}" type="pres">
      <dgm:prSet presAssocID="{80FA36CE-68C1-431B-8D8B-AA01A01A02F3}" presName="connTx" presStyleLbl="parChTrans1D2" presStyleIdx="1" presStyleCnt="2"/>
      <dgm:spPr/>
    </dgm:pt>
    <dgm:pt modelId="{5C09BD04-7A88-4FE2-B852-B801050F4AD3}" type="pres">
      <dgm:prSet presAssocID="{956FCDB7-9DCC-4D28-ADAC-446B5CAB9EB5}" presName="root2" presStyleCnt="0"/>
      <dgm:spPr/>
    </dgm:pt>
    <dgm:pt modelId="{5820661B-AB0F-4CAD-BB78-04A7A1752FE0}" type="pres">
      <dgm:prSet presAssocID="{956FCDB7-9DCC-4D28-ADAC-446B5CAB9EB5}" presName="LevelTwoTextNode" presStyleLbl="node2" presStyleIdx="1" presStyleCnt="2">
        <dgm:presLayoutVars>
          <dgm:chPref val="3"/>
        </dgm:presLayoutVars>
      </dgm:prSet>
      <dgm:spPr/>
    </dgm:pt>
    <dgm:pt modelId="{80483597-9CB4-44D3-8E38-E493F112381A}" type="pres">
      <dgm:prSet presAssocID="{956FCDB7-9DCC-4D28-ADAC-446B5CAB9EB5}" presName="level3hierChild" presStyleCnt="0"/>
      <dgm:spPr/>
    </dgm:pt>
  </dgm:ptLst>
  <dgm:cxnLst>
    <dgm:cxn modelId="{D609324B-C257-4E92-B6FF-ECC4DBE47039}" srcId="{41BBC689-7231-45B4-8446-05705A0914FD}" destId="{956FCDB7-9DCC-4D28-ADAC-446B5CAB9EB5}" srcOrd="1" destOrd="0" parTransId="{80FA36CE-68C1-431B-8D8B-AA01A01A02F3}" sibTransId="{4634B3F7-AA43-4956-926A-A4D38A53507B}"/>
    <dgm:cxn modelId="{E9F777CF-4E28-4BC2-AADC-79DD61EF3C84}" type="presOf" srcId="{406EBD3D-9232-4FB5-B147-B9D5BA8C4DF5}" destId="{72655E6C-249B-455F-954A-C40213A5D5A6}" srcOrd="1" destOrd="0" presId="urn:microsoft.com/office/officeart/2005/8/layout/hierarchy2"/>
    <dgm:cxn modelId="{CD39DF20-8876-4392-B8B6-5147828AFD99}" type="presOf" srcId="{80FA36CE-68C1-431B-8D8B-AA01A01A02F3}" destId="{14D9BA24-DE38-4F75-8F0D-9848D1675F15}" srcOrd="1" destOrd="0" presId="urn:microsoft.com/office/officeart/2005/8/layout/hierarchy2"/>
    <dgm:cxn modelId="{814376EF-5106-4157-A0B4-2023C7A28520}" type="presOf" srcId="{956FCDB7-9DCC-4D28-ADAC-446B5CAB9EB5}" destId="{5820661B-AB0F-4CAD-BB78-04A7A1752FE0}" srcOrd="0" destOrd="0" presId="urn:microsoft.com/office/officeart/2005/8/layout/hierarchy2"/>
    <dgm:cxn modelId="{DAB238ED-392C-4EC9-9850-4ED7D1BDBA43}" srcId="{26933CA8-F65D-4743-813E-531E7C3A10FC}" destId="{41BBC689-7231-45B4-8446-05705A0914FD}" srcOrd="0" destOrd="0" parTransId="{326AD092-4B28-481C-89B4-FD49205684F6}" sibTransId="{2A46F23B-7B01-4235-991A-E56FA325DCBA}"/>
    <dgm:cxn modelId="{E9155D83-3135-4578-AE43-AB80C2294D91}" type="presOf" srcId="{D909D8D9-FFB4-47F8-8B2D-E80233E4BB2B}" destId="{F48F9D78-63A5-4327-B622-960784B0393C}" srcOrd="0" destOrd="0" presId="urn:microsoft.com/office/officeart/2005/8/layout/hierarchy2"/>
    <dgm:cxn modelId="{3451480F-EEE0-4C69-B5EF-5F29E30ECCE9}" type="presOf" srcId="{41BBC689-7231-45B4-8446-05705A0914FD}" destId="{F3F95EDE-7079-4CD4-A922-C0EF22D2AC08}" srcOrd="0" destOrd="0" presId="urn:microsoft.com/office/officeart/2005/8/layout/hierarchy2"/>
    <dgm:cxn modelId="{E9BE2E92-0475-4931-80C3-82817BF0F936}" type="presOf" srcId="{26933CA8-F65D-4743-813E-531E7C3A10FC}" destId="{DAF33D80-0883-4B9B-A3B8-CC6D3A7FBBF0}" srcOrd="0" destOrd="0" presId="urn:microsoft.com/office/officeart/2005/8/layout/hierarchy2"/>
    <dgm:cxn modelId="{B19FCF1B-A897-4DC8-A1AB-06D412EA4E9C}" type="presOf" srcId="{80FA36CE-68C1-431B-8D8B-AA01A01A02F3}" destId="{48ACFE82-0D87-42CF-83F4-9A05B457EA2F}" srcOrd="0" destOrd="0" presId="urn:microsoft.com/office/officeart/2005/8/layout/hierarchy2"/>
    <dgm:cxn modelId="{1ABD43DD-6EAE-46E7-BE2E-1EBB386C3AC8}" type="presOf" srcId="{406EBD3D-9232-4FB5-B147-B9D5BA8C4DF5}" destId="{D4EA6B22-D250-4420-9FD0-C04A0014D9E8}" srcOrd="0" destOrd="0" presId="urn:microsoft.com/office/officeart/2005/8/layout/hierarchy2"/>
    <dgm:cxn modelId="{B50296C7-6FA1-484E-92B5-85114CC8AE11}" srcId="{41BBC689-7231-45B4-8446-05705A0914FD}" destId="{D909D8D9-FFB4-47F8-8B2D-E80233E4BB2B}" srcOrd="0" destOrd="0" parTransId="{406EBD3D-9232-4FB5-B147-B9D5BA8C4DF5}" sibTransId="{83EABC8D-825A-4EE1-9356-5127C7AB491C}"/>
    <dgm:cxn modelId="{13FCFBD7-37BF-49D6-B2E3-7C36896A70FE}" type="presParOf" srcId="{DAF33D80-0883-4B9B-A3B8-CC6D3A7FBBF0}" destId="{7776F572-B993-4CEB-8DE1-376EC60F5A9A}" srcOrd="0" destOrd="0" presId="urn:microsoft.com/office/officeart/2005/8/layout/hierarchy2"/>
    <dgm:cxn modelId="{C3DCF30F-1A2B-495A-8018-E207002AED5E}" type="presParOf" srcId="{7776F572-B993-4CEB-8DE1-376EC60F5A9A}" destId="{F3F95EDE-7079-4CD4-A922-C0EF22D2AC08}" srcOrd="0" destOrd="0" presId="urn:microsoft.com/office/officeart/2005/8/layout/hierarchy2"/>
    <dgm:cxn modelId="{5ACBF1F9-5EAD-41FC-8841-757A152C0325}" type="presParOf" srcId="{7776F572-B993-4CEB-8DE1-376EC60F5A9A}" destId="{05A4A883-097B-4203-B6C4-C812ECA457EA}" srcOrd="1" destOrd="0" presId="urn:microsoft.com/office/officeart/2005/8/layout/hierarchy2"/>
    <dgm:cxn modelId="{EEEB5373-848B-4735-8876-9309C9C2F0D9}" type="presParOf" srcId="{05A4A883-097B-4203-B6C4-C812ECA457EA}" destId="{D4EA6B22-D250-4420-9FD0-C04A0014D9E8}" srcOrd="0" destOrd="0" presId="urn:microsoft.com/office/officeart/2005/8/layout/hierarchy2"/>
    <dgm:cxn modelId="{9A005A7F-0DD2-4FC8-86C0-20205B42589D}" type="presParOf" srcId="{D4EA6B22-D250-4420-9FD0-C04A0014D9E8}" destId="{72655E6C-249B-455F-954A-C40213A5D5A6}" srcOrd="0" destOrd="0" presId="urn:microsoft.com/office/officeart/2005/8/layout/hierarchy2"/>
    <dgm:cxn modelId="{B339527E-1993-4A3E-9BF9-5FAC58651308}" type="presParOf" srcId="{05A4A883-097B-4203-B6C4-C812ECA457EA}" destId="{909EFAC3-550C-4746-B09D-2569C5979A39}" srcOrd="1" destOrd="0" presId="urn:microsoft.com/office/officeart/2005/8/layout/hierarchy2"/>
    <dgm:cxn modelId="{54AC683B-67EB-4EF3-B906-805DC1C22567}" type="presParOf" srcId="{909EFAC3-550C-4746-B09D-2569C5979A39}" destId="{F48F9D78-63A5-4327-B622-960784B0393C}" srcOrd="0" destOrd="0" presId="urn:microsoft.com/office/officeart/2005/8/layout/hierarchy2"/>
    <dgm:cxn modelId="{64DE0636-CC30-4E85-B9CD-6DCD56519296}" type="presParOf" srcId="{909EFAC3-550C-4746-B09D-2569C5979A39}" destId="{0A68B890-67DD-4E42-B76B-A437479DA3B2}" srcOrd="1" destOrd="0" presId="urn:microsoft.com/office/officeart/2005/8/layout/hierarchy2"/>
    <dgm:cxn modelId="{6DA40E15-0B6D-443A-A423-2D1AD221CA0E}" type="presParOf" srcId="{05A4A883-097B-4203-B6C4-C812ECA457EA}" destId="{48ACFE82-0D87-42CF-83F4-9A05B457EA2F}" srcOrd="2" destOrd="0" presId="urn:microsoft.com/office/officeart/2005/8/layout/hierarchy2"/>
    <dgm:cxn modelId="{16749C57-1708-4E50-B112-623359E726BA}" type="presParOf" srcId="{48ACFE82-0D87-42CF-83F4-9A05B457EA2F}" destId="{14D9BA24-DE38-4F75-8F0D-9848D1675F15}" srcOrd="0" destOrd="0" presId="urn:microsoft.com/office/officeart/2005/8/layout/hierarchy2"/>
    <dgm:cxn modelId="{603D1E27-2266-425D-8E87-CB210B4D7FCC}" type="presParOf" srcId="{05A4A883-097B-4203-B6C4-C812ECA457EA}" destId="{5C09BD04-7A88-4FE2-B852-B801050F4AD3}" srcOrd="3" destOrd="0" presId="urn:microsoft.com/office/officeart/2005/8/layout/hierarchy2"/>
    <dgm:cxn modelId="{A3F6A4B1-8FCD-4433-AB7C-330144D016B2}" type="presParOf" srcId="{5C09BD04-7A88-4FE2-B852-B801050F4AD3}" destId="{5820661B-AB0F-4CAD-BB78-04A7A1752FE0}" srcOrd="0" destOrd="0" presId="urn:microsoft.com/office/officeart/2005/8/layout/hierarchy2"/>
    <dgm:cxn modelId="{B5419C30-660D-44F4-BCAA-8B438018F2D4}" type="presParOf" srcId="{5C09BD04-7A88-4FE2-B852-B801050F4AD3}" destId="{80483597-9CB4-44D3-8E38-E493F112381A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4969E-BF35-44D4-B086-7347A7CD2DB4}" type="datetimeFigureOut">
              <a:rPr lang="es-CR" smtClean="0"/>
              <a:t>03/12/2012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BBB3-2CD6-4162-A06F-D970E38F2141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4969E-BF35-44D4-B086-7347A7CD2DB4}" type="datetimeFigureOut">
              <a:rPr lang="es-CR" smtClean="0"/>
              <a:t>03/12/2012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BBB3-2CD6-4162-A06F-D970E38F2141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4969E-BF35-44D4-B086-7347A7CD2DB4}" type="datetimeFigureOut">
              <a:rPr lang="es-CR" smtClean="0"/>
              <a:t>03/12/2012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BBB3-2CD6-4162-A06F-D970E38F2141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4969E-BF35-44D4-B086-7347A7CD2DB4}" type="datetimeFigureOut">
              <a:rPr lang="es-CR" smtClean="0"/>
              <a:t>03/12/2012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BBB3-2CD6-4162-A06F-D970E38F2141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4969E-BF35-44D4-B086-7347A7CD2DB4}" type="datetimeFigureOut">
              <a:rPr lang="es-CR" smtClean="0"/>
              <a:t>03/12/2012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BBB3-2CD6-4162-A06F-D970E38F2141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4969E-BF35-44D4-B086-7347A7CD2DB4}" type="datetimeFigureOut">
              <a:rPr lang="es-CR" smtClean="0"/>
              <a:t>03/12/2012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BBB3-2CD6-4162-A06F-D970E38F2141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4969E-BF35-44D4-B086-7347A7CD2DB4}" type="datetimeFigureOut">
              <a:rPr lang="es-CR" smtClean="0"/>
              <a:t>03/12/2012</a:t>
            </a:fld>
            <a:endParaRPr lang="es-C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BBB3-2CD6-4162-A06F-D970E38F2141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4969E-BF35-44D4-B086-7347A7CD2DB4}" type="datetimeFigureOut">
              <a:rPr lang="es-CR" smtClean="0"/>
              <a:t>03/12/2012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BBB3-2CD6-4162-A06F-D970E38F2141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4969E-BF35-44D4-B086-7347A7CD2DB4}" type="datetimeFigureOut">
              <a:rPr lang="es-CR" smtClean="0"/>
              <a:t>03/12/2012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BBB3-2CD6-4162-A06F-D970E38F2141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4969E-BF35-44D4-B086-7347A7CD2DB4}" type="datetimeFigureOut">
              <a:rPr lang="es-CR" smtClean="0"/>
              <a:t>03/12/2012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BBB3-2CD6-4162-A06F-D970E38F2141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4969E-BF35-44D4-B086-7347A7CD2DB4}" type="datetimeFigureOut">
              <a:rPr lang="es-CR" smtClean="0"/>
              <a:t>03/12/2012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7BBB3-2CD6-4162-A06F-D970E38F2141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4969E-BF35-44D4-B086-7347A7CD2DB4}" type="datetimeFigureOut">
              <a:rPr lang="es-CR" smtClean="0"/>
              <a:t>03/12/2012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7BBB3-2CD6-4162-A06F-D970E38F2141}" type="slidenum">
              <a:rPr lang="es-CR" smtClean="0"/>
              <a:t>‹Nº›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571868" y="1387471"/>
            <a:ext cx="3286148" cy="1470025"/>
          </a:xfrm>
        </p:spPr>
        <p:txBody>
          <a:bodyPr>
            <a:normAutofit/>
          </a:bodyPr>
          <a:lstStyle/>
          <a:p>
            <a:pPr algn="l"/>
            <a:r>
              <a:rPr lang="es-MX" sz="2000" b="1" dirty="0"/>
              <a:t>SUBDIRECCIÓN DE ENLACE OPERATIVO EN EL D.F.</a:t>
            </a:r>
            <a:r>
              <a:rPr lang="es-CR" sz="2000" dirty="0"/>
              <a:t/>
            </a:r>
            <a:br>
              <a:rPr lang="es-CR" sz="2000" dirty="0"/>
            </a:br>
            <a:endParaRPr lang="es-CR" sz="2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357422" y="5105400"/>
            <a:ext cx="6400800" cy="1752600"/>
          </a:xfrm>
        </p:spPr>
        <p:txBody>
          <a:bodyPr/>
          <a:lstStyle/>
          <a:p>
            <a:pPr algn="r"/>
            <a:r>
              <a:rPr lang="es-MX" dirty="0" smtClean="0"/>
              <a:t>Diciembre 2012</a:t>
            </a:r>
            <a:endParaRPr lang="es-CR" dirty="0"/>
          </a:p>
        </p:txBody>
      </p:sp>
      <p:pic>
        <p:nvPicPr>
          <p:cNvPr id="4" name="3 Imagen" descr="C:\WINDOWS\Temp\SolidDocuments\SolidCapture\SolidCaptureImage22640745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7166"/>
            <a:ext cx="1700568" cy="832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C:\WINDOWS\Temp\SolidDocuments\SolidCapture\SolidCaptureImage22823658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428604"/>
            <a:ext cx="2301070" cy="777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 descr="logodgeti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643174" y="1285860"/>
            <a:ext cx="854407" cy="928047"/>
          </a:xfrm>
          <a:prstGeom prst="rect">
            <a:avLst/>
          </a:prstGeom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3214678" y="2959107"/>
            <a:ext cx="541497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endParaRPr lang="es-ES" sz="4000" b="1" dirty="0" smtClean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  <a:p>
            <a:pPr algn="ctr">
              <a:spcBef>
                <a:spcPct val="0"/>
              </a:spcBef>
            </a:pPr>
            <a:endParaRPr lang="es-ES" sz="4000" b="1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  <a:p>
            <a:pPr algn="ctr">
              <a:spcBef>
                <a:spcPct val="0"/>
              </a:spcBef>
            </a:pPr>
            <a:r>
              <a:rPr lang="es-ES" sz="40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PROYECTO </a:t>
            </a:r>
            <a:r>
              <a:rPr lang="es-ES" sz="4000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PRUEBA ENLACE 2013</a:t>
            </a:r>
            <a:endParaRPr lang="es-CR" sz="40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/>
            </a:r>
            <a:br>
              <a:rPr kumimoji="0" lang="es-C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endParaRPr kumimoji="0" lang="es-CR" sz="40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8" name="7 Imagen" descr="th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42910" y="2887669"/>
            <a:ext cx="2476585" cy="144666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HORARIO DE TRABAJO DEL TALLER</a:t>
            </a:r>
            <a:endParaRPr lang="es-CR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MX" dirty="0" smtClean="0"/>
              <a:t>TURNO MATUTINO</a:t>
            </a:r>
            <a:endParaRPr lang="es-CR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MX" dirty="0" smtClean="0"/>
              <a:t>Lunes 3, martes 4 y miércoles 5 de diciembre</a:t>
            </a:r>
          </a:p>
          <a:p>
            <a:r>
              <a:rPr lang="es-MX" dirty="0" smtClean="0"/>
              <a:t>De 9:00 a 14:00 hrs.</a:t>
            </a:r>
          </a:p>
          <a:p>
            <a:r>
              <a:rPr lang="es-MX" dirty="0" smtClean="0"/>
              <a:t>Receso : 11:30 -12:00</a:t>
            </a:r>
            <a:endParaRPr lang="es-CR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s-MX" dirty="0" smtClean="0"/>
              <a:t>TURNO VESPERTINO</a:t>
            </a:r>
            <a:endParaRPr lang="es-CR" dirty="0"/>
          </a:p>
        </p:txBody>
      </p:sp>
      <p:sp>
        <p:nvSpPr>
          <p:cNvPr id="7" name="6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MX" dirty="0" smtClean="0"/>
              <a:t>Lunes 3, martes 4 y miércoles 5 de diciembre</a:t>
            </a:r>
          </a:p>
          <a:p>
            <a:r>
              <a:rPr lang="es-MX" dirty="0" smtClean="0"/>
              <a:t>De 15:00 a 20:00 hrs.</a:t>
            </a:r>
          </a:p>
          <a:p>
            <a:r>
              <a:rPr lang="es-MX" dirty="0" smtClean="0"/>
              <a:t>Receso : 17:30 -18:00</a:t>
            </a:r>
            <a:endParaRPr lang="es-CR" dirty="0" smtClean="0"/>
          </a:p>
          <a:p>
            <a:endParaRPr lang="es-CR" dirty="0"/>
          </a:p>
        </p:txBody>
      </p:sp>
      <p:pic>
        <p:nvPicPr>
          <p:cNvPr id="1026" name="Picture 2" descr="http://cienciadecuba.files.wordpress.com/2011/12/ciencia-cubana_ciencia-de-cuba_utilizacic3b3n-del-sol-como-fuente-renovable-de-energc3ada_centro-de-investigaciones-de-energc3ada-solar_santiago-de-cub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923910"/>
            <a:ext cx="2143140" cy="2267873"/>
          </a:xfrm>
          <a:prstGeom prst="rect">
            <a:avLst/>
          </a:prstGeom>
          <a:noFill/>
        </p:spPr>
      </p:pic>
      <p:pic>
        <p:nvPicPr>
          <p:cNvPr id="1028" name="Picture 4" descr="http://3.bp.blogspot.com/-iP5aDUSRCHQ/TrQ3VoE-6pI/AAAAAAAAQ9w/gQxfxcirFtU/s1600/luna+para+colorear-d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9120" y="4071942"/>
            <a:ext cx="2011838" cy="21988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FORMA DE TRABAJO</a:t>
            </a:r>
            <a:endParaRPr lang="es-CR" dirty="0"/>
          </a:p>
        </p:txBody>
      </p:sp>
      <p:graphicFrame>
        <p:nvGraphicFramePr>
          <p:cNvPr id="9" name="8 Diagrama"/>
          <p:cNvGraphicFramePr/>
          <p:nvPr/>
        </p:nvGraphicFramePr>
        <p:xfrm>
          <a:off x="928662" y="1397000"/>
          <a:ext cx="7143800" cy="4960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14518" y="2857496"/>
            <a:ext cx="5500688" cy="63976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CONTRATO GRUPAL</a:t>
            </a:r>
          </a:p>
        </p:txBody>
      </p:sp>
      <p:pic>
        <p:nvPicPr>
          <p:cNvPr id="15362" name="Picture 2" descr="http://sinalefa2.files.wordpress.com/2009/11/respeto1_thumb.jpg?w=435&amp;h=4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02" y="214290"/>
            <a:ext cx="2418614" cy="2357454"/>
          </a:xfrm>
          <a:prstGeom prst="rect">
            <a:avLst/>
          </a:prstGeom>
          <a:noFill/>
        </p:spPr>
      </p:pic>
      <p:pic>
        <p:nvPicPr>
          <p:cNvPr id="15364" name="Picture 4" descr="http://2.bp.blogspot.com/-ZzMvHm100YI/T1H2CZG5aZI/AAAAAAAAAkg/uK-riqtjdxw/s1600/reloj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714752"/>
            <a:ext cx="2500330" cy="2367501"/>
          </a:xfrm>
          <a:prstGeom prst="rect">
            <a:avLst/>
          </a:prstGeom>
          <a:noFill/>
        </p:spPr>
      </p:pic>
      <p:pic>
        <p:nvPicPr>
          <p:cNvPr id="15366" name="Picture 6" descr="http://2.bp.blogspot.com/_o2ECkytbAuU/TCgeRUDyyhI/AAAAAAAAABI/ud3bGJ2QjRA/s1600/s-iacutembolo-del-tel-eacutefono-celular-thumb171188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3786190"/>
            <a:ext cx="2428892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73</Words>
  <Application>Microsoft Office PowerPoint</Application>
  <PresentationFormat>Presentación en pantalla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SUBDIRECCIÓN DE ENLACE OPERATIVO EN EL D.F. </vt:lpstr>
      <vt:lpstr>HORARIO DE TRABAJO DEL TALLER</vt:lpstr>
      <vt:lpstr>FORMA DE TRABAJO</vt:lpstr>
      <vt:lpstr>Diapositiva 4</vt:lpstr>
    </vt:vector>
  </TitlesOfParts>
  <Company>uReloaded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SUBDIRECCIÓN DE ENLACE OPERATIVO EN EL D.F. </dc:title>
  <dc:creator>Illusion V2</dc:creator>
  <cp:lastModifiedBy>Illusion V2</cp:lastModifiedBy>
  <cp:revision>8</cp:revision>
  <dcterms:created xsi:type="dcterms:W3CDTF">2012-12-03T06:18:31Z</dcterms:created>
  <dcterms:modified xsi:type="dcterms:W3CDTF">2012-12-03T07:10:33Z</dcterms:modified>
</cp:coreProperties>
</file>