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CFD1-1D81-45B4-A009-4301837CCEAC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C5A-462F-4428-B3A3-68FD72B26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CFD1-1D81-45B4-A009-4301837CCEAC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C5A-462F-4428-B3A3-68FD72B26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CFD1-1D81-45B4-A009-4301837CCEAC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C5A-462F-4428-B3A3-68FD72B26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CFD1-1D81-45B4-A009-4301837CCEAC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C5A-462F-4428-B3A3-68FD72B26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CFD1-1D81-45B4-A009-4301837CCEAC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C5A-462F-4428-B3A3-68FD72B26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CFD1-1D81-45B4-A009-4301837CCEAC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C5A-462F-4428-B3A3-68FD72B26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CFD1-1D81-45B4-A009-4301837CCEAC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C5A-462F-4428-B3A3-68FD72B26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CFD1-1D81-45B4-A009-4301837CCEAC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C5A-462F-4428-B3A3-68FD72B26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CFD1-1D81-45B4-A009-4301837CCEAC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C5A-462F-4428-B3A3-68FD72B26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CFD1-1D81-45B4-A009-4301837CCEAC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C5A-462F-4428-B3A3-68FD72B26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CFD1-1D81-45B4-A009-4301837CCEAC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1C5A-462F-4428-B3A3-68FD72B26F6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4CFD1-1D81-45B4-A009-4301837CCEAC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41C5A-462F-4428-B3A3-68FD72B26F6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ESARONI\Desktop\abecedaire\DSC05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ESARONI\Desktop\abecedaire\DSC05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ESARONI\Desktop\abecedaire\DSC05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ESARONI\Desktop\abecedaire\DSC05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Affichage à l'écran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CESARONI</dc:creator>
  <cp:lastModifiedBy>CESARONI</cp:lastModifiedBy>
  <cp:revision>1</cp:revision>
  <dcterms:created xsi:type="dcterms:W3CDTF">2013-11-20T17:19:44Z</dcterms:created>
  <dcterms:modified xsi:type="dcterms:W3CDTF">2013-11-20T17:21:55Z</dcterms:modified>
</cp:coreProperties>
</file>