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5" r:id="rId3"/>
    <p:sldId id="264" r:id="rId4"/>
    <p:sldId id="263" r:id="rId5"/>
    <p:sldId id="262" r:id="rId6"/>
    <p:sldId id="257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3941F-060F-4478-8D40-EEE0E575568B}" type="datetimeFigureOut">
              <a:rPr lang="fr-FR" smtClean="0"/>
              <a:t>28/10/2013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F529F-25EF-4EBD-87DC-3D7644BADC9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3941F-060F-4478-8D40-EEE0E575568B}" type="datetimeFigureOut">
              <a:rPr lang="fr-FR" smtClean="0"/>
              <a:t>28/10/2013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F529F-25EF-4EBD-87DC-3D7644BADC9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3941F-060F-4478-8D40-EEE0E575568B}" type="datetimeFigureOut">
              <a:rPr lang="fr-FR" smtClean="0"/>
              <a:t>28/10/2013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F529F-25EF-4EBD-87DC-3D7644BADC9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3941F-060F-4478-8D40-EEE0E575568B}" type="datetimeFigureOut">
              <a:rPr lang="fr-FR" smtClean="0"/>
              <a:t>28/10/2013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F529F-25EF-4EBD-87DC-3D7644BADC9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3941F-060F-4478-8D40-EEE0E575568B}" type="datetimeFigureOut">
              <a:rPr lang="fr-FR" smtClean="0"/>
              <a:t>28/10/2013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F529F-25EF-4EBD-87DC-3D7644BADC9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3941F-060F-4478-8D40-EEE0E575568B}" type="datetimeFigureOut">
              <a:rPr lang="fr-FR" smtClean="0"/>
              <a:t>28/10/2013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F529F-25EF-4EBD-87DC-3D7644BADC9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3941F-060F-4478-8D40-EEE0E575568B}" type="datetimeFigureOut">
              <a:rPr lang="fr-FR" smtClean="0"/>
              <a:t>28/10/2013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F529F-25EF-4EBD-87DC-3D7644BADC9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3941F-060F-4478-8D40-EEE0E575568B}" type="datetimeFigureOut">
              <a:rPr lang="fr-FR" smtClean="0"/>
              <a:t>28/10/2013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F529F-25EF-4EBD-87DC-3D7644BADC9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3941F-060F-4478-8D40-EEE0E575568B}" type="datetimeFigureOut">
              <a:rPr lang="fr-FR" smtClean="0"/>
              <a:t>28/10/2013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F529F-25EF-4EBD-87DC-3D7644BADC9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3941F-060F-4478-8D40-EEE0E575568B}" type="datetimeFigureOut">
              <a:rPr lang="fr-FR" smtClean="0"/>
              <a:t>28/10/2013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F529F-25EF-4EBD-87DC-3D7644BADC9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3941F-060F-4478-8D40-EEE0E575568B}" type="datetimeFigureOut">
              <a:rPr lang="fr-FR" smtClean="0"/>
              <a:t>28/10/2013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F529F-25EF-4EBD-87DC-3D7644BADC9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3941F-060F-4478-8D40-EEE0E575568B}" type="datetimeFigureOut">
              <a:rPr lang="fr-FR" smtClean="0"/>
              <a:t>28/10/2013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F529F-25EF-4EBD-87DC-3D7644BADC98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ESARONI\Pictures\abecedaire\DSC055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CESARONI\Pictures\abecedaire\DSC055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CESARONI\Pictures\abecedaire\DSC055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CESARONI\Pictures\abecedaire\DSC055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CESARONI\Pictures\abecedaire\DSC055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CESARONI\Pictures\abecedaire\DSC055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6084168" y="638132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bg1"/>
                </a:solidFill>
              </a:rPr>
              <a:t>Juline</a:t>
            </a:r>
            <a:r>
              <a:rPr lang="fr-FR" dirty="0" smtClean="0">
                <a:solidFill>
                  <a:schemeClr val="bg1"/>
                </a:solidFill>
              </a:rPr>
              <a:t>  B</a:t>
            </a:r>
            <a:r>
              <a:rPr lang="fr-FR" smtClean="0">
                <a:solidFill>
                  <a:schemeClr val="bg1"/>
                </a:solidFill>
              </a:rPr>
              <a:t>.         5eme4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</Words>
  <Application>Microsoft Office PowerPoint</Application>
  <PresentationFormat>Affichage à l'écran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CESARONI</dc:creator>
  <cp:lastModifiedBy>CESARONI</cp:lastModifiedBy>
  <cp:revision>2</cp:revision>
  <dcterms:created xsi:type="dcterms:W3CDTF">2013-10-28T12:12:20Z</dcterms:created>
  <dcterms:modified xsi:type="dcterms:W3CDTF">2013-10-28T12:18:31Z</dcterms:modified>
</cp:coreProperties>
</file>