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907"/>
    <a:srgbClr val="0864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EC0A4B-852E-46C9-B982-1623F554748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63226E0-3EC6-4170-8F83-AA6E9D5D849D}">
      <dgm:prSet phldrT="[Texto]"/>
      <dgm:spPr/>
      <dgm:t>
        <a:bodyPr/>
        <a:lstStyle/>
        <a:p>
          <a:r>
            <a:rPr lang="es-ES_tradnl" dirty="0" smtClean="0"/>
            <a:t>Estrategia </a:t>
          </a:r>
        </a:p>
        <a:p>
          <a:r>
            <a:rPr lang="es-ES_tradnl" dirty="0" smtClean="0"/>
            <a:t>360º</a:t>
          </a:r>
          <a:endParaRPr lang="es-ES" dirty="0"/>
        </a:p>
      </dgm:t>
    </dgm:pt>
    <dgm:pt modelId="{3C55EE6B-498A-4D42-B287-25708F7A7EB8}" type="parTrans" cxnId="{40B5944D-1509-4C6C-95AD-F51E71C3D113}">
      <dgm:prSet/>
      <dgm:spPr/>
      <dgm:t>
        <a:bodyPr/>
        <a:lstStyle/>
        <a:p>
          <a:endParaRPr lang="es-ES"/>
        </a:p>
      </dgm:t>
    </dgm:pt>
    <dgm:pt modelId="{0741F7FB-6A0D-4256-961E-EEDB523BFDBC}" type="sibTrans" cxnId="{40B5944D-1509-4C6C-95AD-F51E71C3D113}">
      <dgm:prSet/>
      <dgm:spPr/>
      <dgm:t>
        <a:bodyPr/>
        <a:lstStyle/>
        <a:p>
          <a:endParaRPr lang="es-ES"/>
        </a:p>
      </dgm:t>
    </dgm:pt>
    <dgm:pt modelId="{FE207C87-A683-4DBA-BF12-0C723466D8F0}">
      <dgm:prSet phldrT="[Texto]"/>
      <dgm:spPr/>
      <dgm:t>
        <a:bodyPr/>
        <a:lstStyle/>
        <a:p>
          <a:r>
            <a:rPr lang="es-ES_tradnl" dirty="0" smtClean="0"/>
            <a:t>Social Media/ </a:t>
          </a:r>
          <a:r>
            <a:rPr lang="es-ES_tradnl" dirty="0" err="1" smtClean="0"/>
            <a:t>Community</a:t>
          </a:r>
          <a:r>
            <a:rPr lang="es-ES_tradnl" dirty="0" smtClean="0"/>
            <a:t> Management</a:t>
          </a:r>
          <a:endParaRPr lang="es-ES" dirty="0"/>
        </a:p>
      </dgm:t>
    </dgm:pt>
    <dgm:pt modelId="{89F82D21-0006-4D73-8F02-851E3B918573}" type="parTrans" cxnId="{08C88ABD-0EBB-41B1-A029-72A8FD96FA53}">
      <dgm:prSet/>
      <dgm:spPr/>
      <dgm:t>
        <a:bodyPr/>
        <a:lstStyle/>
        <a:p>
          <a:endParaRPr lang="es-ES"/>
        </a:p>
      </dgm:t>
    </dgm:pt>
    <dgm:pt modelId="{288020E4-5551-44C5-8729-7C46A68DE8EC}" type="sibTrans" cxnId="{08C88ABD-0EBB-41B1-A029-72A8FD96FA53}">
      <dgm:prSet/>
      <dgm:spPr/>
      <dgm:t>
        <a:bodyPr/>
        <a:lstStyle/>
        <a:p>
          <a:endParaRPr lang="es-ES"/>
        </a:p>
      </dgm:t>
    </dgm:pt>
    <dgm:pt modelId="{747E2556-397F-45B6-AE90-20BB479363A7}">
      <dgm:prSet phldrT="[Texto]"/>
      <dgm:spPr/>
      <dgm:t>
        <a:bodyPr/>
        <a:lstStyle/>
        <a:p>
          <a:r>
            <a:rPr lang="es-ES_tradnl" dirty="0" smtClean="0"/>
            <a:t>Diseño, programación y gestión de blogs</a:t>
          </a:r>
          <a:endParaRPr lang="es-ES" dirty="0"/>
        </a:p>
      </dgm:t>
    </dgm:pt>
    <dgm:pt modelId="{9A8B3A80-06C2-4F34-8A7A-12AE5D487E85}" type="parTrans" cxnId="{E8AE4FE3-DD63-4AA5-BC6F-6129F5179994}">
      <dgm:prSet/>
      <dgm:spPr/>
      <dgm:t>
        <a:bodyPr/>
        <a:lstStyle/>
        <a:p>
          <a:endParaRPr lang="es-ES"/>
        </a:p>
      </dgm:t>
    </dgm:pt>
    <dgm:pt modelId="{DA78895E-8D12-40A1-8C11-2D9E99AEF83B}" type="sibTrans" cxnId="{E8AE4FE3-DD63-4AA5-BC6F-6129F5179994}">
      <dgm:prSet/>
      <dgm:spPr/>
      <dgm:t>
        <a:bodyPr/>
        <a:lstStyle/>
        <a:p>
          <a:endParaRPr lang="es-ES"/>
        </a:p>
      </dgm:t>
    </dgm:pt>
    <dgm:pt modelId="{61E11ED3-CECB-4312-82F9-C038ED87CA49}">
      <dgm:prSet phldrT="[Texto]"/>
      <dgm:spPr/>
      <dgm:t>
        <a:bodyPr/>
        <a:lstStyle/>
        <a:p>
          <a:r>
            <a:rPr lang="es-ES_tradnl" dirty="0" smtClean="0"/>
            <a:t>Identidad Corporativa/ </a:t>
          </a:r>
          <a:r>
            <a:rPr lang="es-ES_tradnl" dirty="0" err="1" smtClean="0"/>
            <a:t>Branding</a:t>
          </a:r>
          <a:endParaRPr lang="es-ES" dirty="0"/>
        </a:p>
      </dgm:t>
    </dgm:pt>
    <dgm:pt modelId="{8A960E45-2ACC-440F-9D6E-A3D5DF778899}" type="parTrans" cxnId="{B2D29534-669C-45BD-9B0A-6713A5E70EC6}">
      <dgm:prSet/>
      <dgm:spPr/>
      <dgm:t>
        <a:bodyPr/>
        <a:lstStyle/>
        <a:p>
          <a:endParaRPr lang="es-ES"/>
        </a:p>
      </dgm:t>
    </dgm:pt>
    <dgm:pt modelId="{8CE0E5EE-8BB4-4D9D-9D1B-46F2C4D91C90}" type="sibTrans" cxnId="{B2D29534-669C-45BD-9B0A-6713A5E70EC6}">
      <dgm:prSet/>
      <dgm:spPr/>
      <dgm:t>
        <a:bodyPr/>
        <a:lstStyle/>
        <a:p>
          <a:endParaRPr lang="es-ES"/>
        </a:p>
      </dgm:t>
    </dgm:pt>
    <dgm:pt modelId="{66537637-C183-4341-8A0B-7187D2953084}">
      <dgm:prSet phldrT="[Texto]"/>
      <dgm:spPr/>
      <dgm:t>
        <a:bodyPr/>
        <a:lstStyle/>
        <a:p>
          <a:r>
            <a:rPr lang="es-ES_tradnl" dirty="0" smtClean="0"/>
            <a:t>Marketing y Comunicación Online /</a:t>
          </a:r>
        </a:p>
        <a:p>
          <a:r>
            <a:rPr lang="es-ES_tradnl" dirty="0" smtClean="0"/>
            <a:t>Offline</a:t>
          </a:r>
          <a:endParaRPr lang="es-ES" dirty="0"/>
        </a:p>
      </dgm:t>
    </dgm:pt>
    <dgm:pt modelId="{1545E6AA-1D8C-4031-AC4C-FA2881484A8B}" type="parTrans" cxnId="{4DD05F6B-26B5-465E-B5B4-B17FA682B969}">
      <dgm:prSet/>
      <dgm:spPr/>
      <dgm:t>
        <a:bodyPr/>
        <a:lstStyle/>
        <a:p>
          <a:endParaRPr lang="es-ES"/>
        </a:p>
      </dgm:t>
    </dgm:pt>
    <dgm:pt modelId="{A831A582-A0C4-4774-AD70-F0CD7056B739}" type="sibTrans" cxnId="{4DD05F6B-26B5-465E-B5B4-B17FA682B969}">
      <dgm:prSet/>
      <dgm:spPr/>
      <dgm:t>
        <a:bodyPr/>
        <a:lstStyle/>
        <a:p>
          <a:endParaRPr lang="es-ES"/>
        </a:p>
      </dgm:t>
    </dgm:pt>
    <dgm:pt modelId="{4402658F-BAB9-46B5-B331-BA6331DA052C}" type="pres">
      <dgm:prSet presAssocID="{83EC0A4B-852E-46C9-B982-1623F55474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660BB69-9AD7-4466-928D-FBA65627D5AA}" type="pres">
      <dgm:prSet presAssocID="{263226E0-3EC6-4170-8F83-AA6E9D5D849D}" presName="centerShape" presStyleLbl="node0" presStyleIdx="0" presStyleCnt="1"/>
      <dgm:spPr/>
      <dgm:t>
        <a:bodyPr/>
        <a:lstStyle/>
        <a:p>
          <a:endParaRPr lang="es-ES"/>
        </a:p>
      </dgm:t>
    </dgm:pt>
    <dgm:pt modelId="{36E683D3-A175-449F-9D7C-A1B316CB0678}" type="pres">
      <dgm:prSet presAssocID="{FE207C87-A683-4DBA-BF12-0C723466D8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A79906-FA74-4607-8CCA-0CB3CF7107F4}" type="pres">
      <dgm:prSet presAssocID="{FE207C87-A683-4DBA-BF12-0C723466D8F0}" presName="dummy" presStyleCnt="0"/>
      <dgm:spPr/>
    </dgm:pt>
    <dgm:pt modelId="{725B1C4B-2757-4EA7-8D03-4B53C25681BE}" type="pres">
      <dgm:prSet presAssocID="{288020E4-5551-44C5-8729-7C46A68DE8EC}" presName="sibTrans" presStyleLbl="sibTrans2D1" presStyleIdx="0" presStyleCnt="4"/>
      <dgm:spPr/>
      <dgm:t>
        <a:bodyPr/>
        <a:lstStyle/>
        <a:p>
          <a:endParaRPr lang="es-ES"/>
        </a:p>
      </dgm:t>
    </dgm:pt>
    <dgm:pt modelId="{8BFEB2A3-E2D3-4CC1-ADA0-D717E177E148}" type="pres">
      <dgm:prSet presAssocID="{747E2556-397F-45B6-AE90-20BB479363A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970443-1306-49C6-AC0B-362ADE9D1560}" type="pres">
      <dgm:prSet presAssocID="{747E2556-397F-45B6-AE90-20BB479363A7}" presName="dummy" presStyleCnt="0"/>
      <dgm:spPr/>
    </dgm:pt>
    <dgm:pt modelId="{4C6A094D-D11F-411E-B569-6459D6531EA1}" type="pres">
      <dgm:prSet presAssocID="{DA78895E-8D12-40A1-8C11-2D9E99AEF83B}" presName="sibTrans" presStyleLbl="sibTrans2D1" presStyleIdx="1" presStyleCnt="4"/>
      <dgm:spPr/>
      <dgm:t>
        <a:bodyPr/>
        <a:lstStyle/>
        <a:p>
          <a:endParaRPr lang="es-ES"/>
        </a:p>
      </dgm:t>
    </dgm:pt>
    <dgm:pt modelId="{F0263F11-8004-41A3-857A-DB89727169D0}" type="pres">
      <dgm:prSet presAssocID="{61E11ED3-CECB-4312-82F9-C038ED87CA4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E194D5-E36C-4163-9583-9D93C73F5824}" type="pres">
      <dgm:prSet presAssocID="{61E11ED3-CECB-4312-82F9-C038ED87CA49}" presName="dummy" presStyleCnt="0"/>
      <dgm:spPr/>
    </dgm:pt>
    <dgm:pt modelId="{A94F528F-797F-45FF-8A7F-F947EF578D2B}" type="pres">
      <dgm:prSet presAssocID="{8CE0E5EE-8BB4-4D9D-9D1B-46F2C4D91C90}" presName="sibTrans" presStyleLbl="sibTrans2D1" presStyleIdx="2" presStyleCnt="4"/>
      <dgm:spPr/>
      <dgm:t>
        <a:bodyPr/>
        <a:lstStyle/>
        <a:p>
          <a:endParaRPr lang="es-ES"/>
        </a:p>
      </dgm:t>
    </dgm:pt>
    <dgm:pt modelId="{B65F4DD1-C4B9-4E10-BE7A-992D6E37DF5B}" type="pres">
      <dgm:prSet presAssocID="{66537637-C183-4341-8A0B-7187D29530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BDB1AA-1F67-40BC-B2F5-1C3F2E8B4853}" type="pres">
      <dgm:prSet presAssocID="{66537637-C183-4341-8A0B-7187D2953084}" presName="dummy" presStyleCnt="0"/>
      <dgm:spPr/>
    </dgm:pt>
    <dgm:pt modelId="{27BF8C71-77E5-4C06-ABD4-59CD4B861547}" type="pres">
      <dgm:prSet presAssocID="{A831A582-A0C4-4774-AD70-F0CD7056B739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365CB06B-7628-42C4-BCEE-984BA4AE01A2}" type="presOf" srcId="{61E11ED3-CECB-4312-82F9-C038ED87CA49}" destId="{F0263F11-8004-41A3-857A-DB89727169D0}" srcOrd="0" destOrd="0" presId="urn:microsoft.com/office/officeart/2005/8/layout/radial6"/>
    <dgm:cxn modelId="{6465B89D-973E-4C08-970E-7A8D06D81613}" type="presOf" srcId="{A831A582-A0C4-4774-AD70-F0CD7056B739}" destId="{27BF8C71-77E5-4C06-ABD4-59CD4B861547}" srcOrd="0" destOrd="0" presId="urn:microsoft.com/office/officeart/2005/8/layout/radial6"/>
    <dgm:cxn modelId="{7FEBDC98-4435-4A51-8A7E-095DA0D4860C}" type="presOf" srcId="{263226E0-3EC6-4170-8F83-AA6E9D5D849D}" destId="{9660BB69-9AD7-4466-928D-FBA65627D5AA}" srcOrd="0" destOrd="0" presId="urn:microsoft.com/office/officeart/2005/8/layout/radial6"/>
    <dgm:cxn modelId="{4DD05F6B-26B5-465E-B5B4-B17FA682B969}" srcId="{263226E0-3EC6-4170-8F83-AA6E9D5D849D}" destId="{66537637-C183-4341-8A0B-7187D2953084}" srcOrd="3" destOrd="0" parTransId="{1545E6AA-1D8C-4031-AC4C-FA2881484A8B}" sibTransId="{A831A582-A0C4-4774-AD70-F0CD7056B739}"/>
    <dgm:cxn modelId="{08C88ABD-0EBB-41B1-A029-72A8FD96FA53}" srcId="{263226E0-3EC6-4170-8F83-AA6E9D5D849D}" destId="{FE207C87-A683-4DBA-BF12-0C723466D8F0}" srcOrd="0" destOrd="0" parTransId="{89F82D21-0006-4D73-8F02-851E3B918573}" sibTransId="{288020E4-5551-44C5-8729-7C46A68DE8EC}"/>
    <dgm:cxn modelId="{8012B251-42EF-4AD0-9DE7-AA6E06CDE999}" type="presOf" srcId="{83EC0A4B-852E-46C9-B982-1623F554748F}" destId="{4402658F-BAB9-46B5-B331-BA6331DA052C}" srcOrd="0" destOrd="0" presId="urn:microsoft.com/office/officeart/2005/8/layout/radial6"/>
    <dgm:cxn modelId="{B2D29534-669C-45BD-9B0A-6713A5E70EC6}" srcId="{263226E0-3EC6-4170-8F83-AA6E9D5D849D}" destId="{61E11ED3-CECB-4312-82F9-C038ED87CA49}" srcOrd="2" destOrd="0" parTransId="{8A960E45-2ACC-440F-9D6E-A3D5DF778899}" sibTransId="{8CE0E5EE-8BB4-4D9D-9D1B-46F2C4D91C90}"/>
    <dgm:cxn modelId="{51395B8E-8C90-4F11-AE26-B07849279430}" type="presOf" srcId="{66537637-C183-4341-8A0B-7187D2953084}" destId="{B65F4DD1-C4B9-4E10-BE7A-992D6E37DF5B}" srcOrd="0" destOrd="0" presId="urn:microsoft.com/office/officeart/2005/8/layout/radial6"/>
    <dgm:cxn modelId="{520B8955-817C-4D94-815A-584A2E1BC757}" type="presOf" srcId="{8CE0E5EE-8BB4-4D9D-9D1B-46F2C4D91C90}" destId="{A94F528F-797F-45FF-8A7F-F947EF578D2B}" srcOrd="0" destOrd="0" presId="urn:microsoft.com/office/officeart/2005/8/layout/radial6"/>
    <dgm:cxn modelId="{40B5944D-1509-4C6C-95AD-F51E71C3D113}" srcId="{83EC0A4B-852E-46C9-B982-1623F554748F}" destId="{263226E0-3EC6-4170-8F83-AA6E9D5D849D}" srcOrd="0" destOrd="0" parTransId="{3C55EE6B-498A-4D42-B287-25708F7A7EB8}" sibTransId="{0741F7FB-6A0D-4256-961E-EEDB523BFDBC}"/>
    <dgm:cxn modelId="{22A7C804-D87E-4977-91B4-F633918147CF}" type="presOf" srcId="{DA78895E-8D12-40A1-8C11-2D9E99AEF83B}" destId="{4C6A094D-D11F-411E-B569-6459D6531EA1}" srcOrd="0" destOrd="0" presId="urn:microsoft.com/office/officeart/2005/8/layout/radial6"/>
    <dgm:cxn modelId="{FDDDFCB1-34D5-4A82-844B-6E4B850C85C4}" type="presOf" srcId="{747E2556-397F-45B6-AE90-20BB479363A7}" destId="{8BFEB2A3-E2D3-4CC1-ADA0-D717E177E148}" srcOrd="0" destOrd="0" presId="urn:microsoft.com/office/officeart/2005/8/layout/radial6"/>
    <dgm:cxn modelId="{37E0DC58-906F-44C8-9521-11E89C4AC451}" type="presOf" srcId="{FE207C87-A683-4DBA-BF12-0C723466D8F0}" destId="{36E683D3-A175-449F-9D7C-A1B316CB0678}" srcOrd="0" destOrd="0" presId="urn:microsoft.com/office/officeart/2005/8/layout/radial6"/>
    <dgm:cxn modelId="{E8AE4FE3-DD63-4AA5-BC6F-6129F5179994}" srcId="{263226E0-3EC6-4170-8F83-AA6E9D5D849D}" destId="{747E2556-397F-45B6-AE90-20BB479363A7}" srcOrd="1" destOrd="0" parTransId="{9A8B3A80-06C2-4F34-8A7A-12AE5D487E85}" sibTransId="{DA78895E-8D12-40A1-8C11-2D9E99AEF83B}"/>
    <dgm:cxn modelId="{1122C960-75C4-472F-8CCC-15F673AEC7FF}" type="presOf" srcId="{288020E4-5551-44C5-8729-7C46A68DE8EC}" destId="{725B1C4B-2757-4EA7-8D03-4B53C25681BE}" srcOrd="0" destOrd="0" presId="urn:microsoft.com/office/officeart/2005/8/layout/radial6"/>
    <dgm:cxn modelId="{91581386-42CF-43A9-BC7E-28D4E3ADB984}" type="presParOf" srcId="{4402658F-BAB9-46B5-B331-BA6331DA052C}" destId="{9660BB69-9AD7-4466-928D-FBA65627D5AA}" srcOrd="0" destOrd="0" presId="urn:microsoft.com/office/officeart/2005/8/layout/radial6"/>
    <dgm:cxn modelId="{A17A7073-809F-4623-B2AB-A1E322EC7C18}" type="presParOf" srcId="{4402658F-BAB9-46B5-B331-BA6331DA052C}" destId="{36E683D3-A175-449F-9D7C-A1B316CB0678}" srcOrd="1" destOrd="0" presId="urn:microsoft.com/office/officeart/2005/8/layout/radial6"/>
    <dgm:cxn modelId="{9CB82B62-382D-4B64-9DBD-C12B845B1EE4}" type="presParOf" srcId="{4402658F-BAB9-46B5-B331-BA6331DA052C}" destId="{DCA79906-FA74-4607-8CCA-0CB3CF7107F4}" srcOrd="2" destOrd="0" presId="urn:microsoft.com/office/officeart/2005/8/layout/radial6"/>
    <dgm:cxn modelId="{91DB1AF1-E64F-4601-85BF-1E3FC615FCB2}" type="presParOf" srcId="{4402658F-BAB9-46B5-B331-BA6331DA052C}" destId="{725B1C4B-2757-4EA7-8D03-4B53C25681BE}" srcOrd="3" destOrd="0" presId="urn:microsoft.com/office/officeart/2005/8/layout/radial6"/>
    <dgm:cxn modelId="{DCD3E8E1-108E-4A0F-A8A8-D2364BBA3034}" type="presParOf" srcId="{4402658F-BAB9-46B5-B331-BA6331DA052C}" destId="{8BFEB2A3-E2D3-4CC1-ADA0-D717E177E148}" srcOrd="4" destOrd="0" presId="urn:microsoft.com/office/officeart/2005/8/layout/radial6"/>
    <dgm:cxn modelId="{794C80F6-285F-4FE4-B7AB-FDE0E38B664E}" type="presParOf" srcId="{4402658F-BAB9-46B5-B331-BA6331DA052C}" destId="{DC970443-1306-49C6-AC0B-362ADE9D1560}" srcOrd="5" destOrd="0" presId="urn:microsoft.com/office/officeart/2005/8/layout/radial6"/>
    <dgm:cxn modelId="{747FBC23-E1E5-4FE7-A4C3-3BE4A446D5C0}" type="presParOf" srcId="{4402658F-BAB9-46B5-B331-BA6331DA052C}" destId="{4C6A094D-D11F-411E-B569-6459D6531EA1}" srcOrd="6" destOrd="0" presId="urn:microsoft.com/office/officeart/2005/8/layout/radial6"/>
    <dgm:cxn modelId="{5752E5EC-53FB-4D45-A391-24954891ECCA}" type="presParOf" srcId="{4402658F-BAB9-46B5-B331-BA6331DA052C}" destId="{F0263F11-8004-41A3-857A-DB89727169D0}" srcOrd="7" destOrd="0" presId="urn:microsoft.com/office/officeart/2005/8/layout/radial6"/>
    <dgm:cxn modelId="{DC8A5B5A-B5FB-4FEB-B2FE-43417D33E0AF}" type="presParOf" srcId="{4402658F-BAB9-46B5-B331-BA6331DA052C}" destId="{94E194D5-E36C-4163-9583-9D93C73F5824}" srcOrd="8" destOrd="0" presId="urn:microsoft.com/office/officeart/2005/8/layout/radial6"/>
    <dgm:cxn modelId="{35CFAEC3-F51D-40AC-AB4F-4589D168B900}" type="presParOf" srcId="{4402658F-BAB9-46B5-B331-BA6331DA052C}" destId="{A94F528F-797F-45FF-8A7F-F947EF578D2B}" srcOrd="9" destOrd="0" presId="urn:microsoft.com/office/officeart/2005/8/layout/radial6"/>
    <dgm:cxn modelId="{7528A213-3EBF-426A-BB00-C7ED9AB6E3E2}" type="presParOf" srcId="{4402658F-BAB9-46B5-B331-BA6331DA052C}" destId="{B65F4DD1-C4B9-4E10-BE7A-992D6E37DF5B}" srcOrd="10" destOrd="0" presId="urn:microsoft.com/office/officeart/2005/8/layout/radial6"/>
    <dgm:cxn modelId="{4743832E-E567-48CA-B464-0C0B398286A8}" type="presParOf" srcId="{4402658F-BAB9-46B5-B331-BA6331DA052C}" destId="{67BDB1AA-1F67-40BC-B2F5-1C3F2E8B4853}" srcOrd="11" destOrd="0" presId="urn:microsoft.com/office/officeart/2005/8/layout/radial6"/>
    <dgm:cxn modelId="{E7F66FB9-A2A3-46A7-B343-AD9D3349143A}" type="presParOf" srcId="{4402658F-BAB9-46B5-B331-BA6331DA052C}" destId="{27BF8C71-77E5-4C06-ABD4-59CD4B86154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13CC2B-29E6-4A3D-A1AB-C0AC8AE42524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77119E4-414F-4650-A575-F4DE82AAD7DE}">
      <dgm:prSet phldrT="[Texto]" custT="1"/>
      <dgm:spPr/>
      <dgm:t>
        <a:bodyPr/>
        <a:lstStyle/>
        <a:p>
          <a:r>
            <a:rPr lang="es-ES_tradnl" sz="4800" dirty="0" err="1" smtClean="0"/>
            <a:t>Company</a:t>
          </a:r>
          <a:r>
            <a:rPr lang="es-ES_tradnl" sz="3200" dirty="0" smtClean="0"/>
            <a:t> </a:t>
          </a:r>
          <a:r>
            <a:rPr lang="es-ES_tradnl" sz="3200" dirty="0" smtClean="0"/>
            <a:t>Social Media</a:t>
          </a:r>
          <a:endParaRPr lang="es-ES" sz="3200" dirty="0"/>
        </a:p>
      </dgm:t>
    </dgm:pt>
    <dgm:pt modelId="{1CFF1EF2-9AA5-4C23-8C4C-FFFFA8B4AF75}" type="parTrans" cxnId="{702CA42E-E018-4750-B5E4-A1DC5BB493F7}">
      <dgm:prSet/>
      <dgm:spPr/>
      <dgm:t>
        <a:bodyPr/>
        <a:lstStyle/>
        <a:p>
          <a:endParaRPr lang="es-ES"/>
        </a:p>
      </dgm:t>
    </dgm:pt>
    <dgm:pt modelId="{C8FEE80E-A550-4338-A835-77C0FEF74AF1}" type="sibTrans" cxnId="{702CA42E-E018-4750-B5E4-A1DC5BB493F7}">
      <dgm:prSet/>
      <dgm:spPr/>
      <dgm:t>
        <a:bodyPr/>
        <a:lstStyle/>
        <a:p>
          <a:endParaRPr lang="es-ES"/>
        </a:p>
      </dgm:t>
    </dgm:pt>
    <dgm:pt modelId="{F845BAFA-4EE0-46E2-A102-555BCE6689A5}">
      <dgm:prSet phldrT="[Texto]"/>
      <dgm:spPr/>
      <dgm:t>
        <a:bodyPr/>
        <a:lstStyle/>
        <a:p>
          <a:r>
            <a:rPr lang="es-ES_tradnl" dirty="0" smtClean="0"/>
            <a:t>Web</a:t>
          </a:r>
          <a:endParaRPr lang="es-ES" dirty="0"/>
        </a:p>
      </dgm:t>
    </dgm:pt>
    <dgm:pt modelId="{B2F0D86D-4CE0-4015-B4C4-048A073719BB}" type="parTrans" cxnId="{C1788B8A-0A51-4B0D-931D-C9BAB3855583}">
      <dgm:prSet/>
      <dgm:spPr/>
      <dgm:t>
        <a:bodyPr/>
        <a:lstStyle/>
        <a:p>
          <a:endParaRPr lang="es-ES"/>
        </a:p>
      </dgm:t>
    </dgm:pt>
    <dgm:pt modelId="{101FA40F-9C19-49BC-9B8C-2C2A6DEEB3E5}" type="sibTrans" cxnId="{C1788B8A-0A51-4B0D-931D-C9BAB3855583}">
      <dgm:prSet/>
      <dgm:spPr/>
      <dgm:t>
        <a:bodyPr/>
        <a:lstStyle/>
        <a:p>
          <a:endParaRPr lang="es-ES"/>
        </a:p>
      </dgm:t>
    </dgm:pt>
    <dgm:pt modelId="{FD143AB7-2034-4196-8F7E-01193B5E66E2}">
      <dgm:prSet phldrT="[Texto]"/>
      <dgm:spPr/>
      <dgm:t>
        <a:bodyPr/>
        <a:lstStyle/>
        <a:p>
          <a:r>
            <a:rPr lang="es-ES_tradnl" dirty="0" smtClean="0"/>
            <a:t>Blog</a:t>
          </a:r>
          <a:endParaRPr lang="es-ES" dirty="0"/>
        </a:p>
      </dgm:t>
    </dgm:pt>
    <dgm:pt modelId="{1F5879E8-EB8A-4969-9B27-9B04B49CDF23}" type="parTrans" cxnId="{C94F2957-0A15-4D3E-B6E3-AE43F3113E17}">
      <dgm:prSet/>
      <dgm:spPr/>
      <dgm:t>
        <a:bodyPr/>
        <a:lstStyle/>
        <a:p>
          <a:endParaRPr lang="es-ES"/>
        </a:p>
      </dgm:t>
    </dgm:pt>
    <dgm:pt modelId="{7E8B93CC-B9EA-4014-A948-344EF703CC37}" type="sibTrans" cxnId="{C94F2957-0A15-4D3E-B6E3-AE43F3113E17}">
      <dgm:prSet/>
      <dgm:spPr/>
      <dgm:t>
        <a:bodyPr/>
        <a:lstStyle/>
        <a:p>
          <a:endParaRPr lang="es-ES"/>
        </a:p>
      </dgm:t>
    </dgm:pt>
    <dgm:pt modelId="{03CB9188-A17C-4647-9163-D177ED01940B}">
      <dgm:prSet phldrT="[Texto]"/>
      <dgm:spPr/>
      <dgm:t>
        <a:bodyPr/>
        <a:lstStyle/>
        <a:p>
          <a:r>
            <a:rPr lang="es-ES_tradnl" dirty="0" smtClean="0"/>
            <a:t>RRSS</a:t>
          </a:r>
          <a:endParaRPr lang="es-ES" dirty="0"/>
        </a:p>
      </dgm:t>
    </dgm:pt>
    <dgm:pt modelId="{E78008B2-00A7-4E88-8000-026D78D61298}" type="parTrans" cxnId="{3150C8E9-832E-48CC-ADA3-4C05109B7C4E}">
      <dgm:prSet/>
      <dgm:spPr/>
      <dgm:t>
        <a:bodyPr/>
        <a:lstStyle/>
        <a:p>
          <a:endParaRPr lang="es-ES"/>
        </a:p>
      </dgm:t>
    </dgm:pt>
    <dgm:pt modelId="{E1BA83D8-09C8-493B-B846-96F4C06A5EDA}" type="sibTrans" cxnId="{3150C8E9-832E-48CC-ADA3-4C05109B7C4E}">
      <dgm:prSet/>
      <dgm:spPr/>
      <dgm:t>
        <a:bodyPr/>
        <a:lstStyle/>
        <a:p>
          <a:endParaRPr lang="es-ES"/>
        </a:p>
      </dgm:t>
    </dgm:pt>
    <dgm:pt modelId="{11ADB33B-EC74-435B-BDEA-C3764DCE874C}">
      <dgm:prSet phldrT="[Texto]"/>
      <dgm:spPr/>
      <dgm:t>
        <a:bodyPr/>
        <a:lstStyle/>
        <a:p>
          <a:r>
            <a:rPr lang="es-ES_tradnl" dirty="0" err="1" smtClean="0"/>
            <a:t>Facebook</a:t>
          </a:r>
          <a:r>
            <a:rPr lang="es-ES_tradnl" dirty="0" smtClean="0"/>
            <a:t>/ otras redes</a:t>
          </a:r>
          <a:endParaRPr lang="es-ES" dirty="0"/>
        </a:p>
      </dgm:t>
    </dgm:pt>
    <dgm:pt modelId="{EC928E25-4BB9-4985-9D0E-7AB7A8CB74EB}" type="parTrans" cxnId="{8D2B5CED-33D1-409F-9367-CB8288DD6E27}">
      <dgm:prSet/>
      <dgm:spPr/>
      <dgm:t>
        <a:bodyPr/>
        <a:lstStyle/>
        <a:p>
          <a:endParaRPr lang="es-ES"/>
        </a:p>
      </dgm:t>
    </dgm:pt>
    <dgm:pt modelId="{99BB3754-7CFE-44FA-9111-BDD5B7A1AE3E}" type="sibTrans" cxnId="{8D2B5CED-33D1-409F-9367-CB8288DD6E27}">
      <dgm:prSet/>
      <dgm:spPr/>
      <dgm:t>
        <a:bodyPr/>
        <a:lstStyle/>
        <a:p>
          <a:endParaRPr lang="es-ES"/>
        </a:p>
      </dgm:t>
    </dgm:pt>
    <dgm:pt modelId="{747DCE52-2A12-410A-AB60-4FE9713FCFC1}">
      <dgm:prSet phldrT="[Texto]"/>
      <dgm:spPr/>
      <dgm:t>
        <a:bodyPr/>
        <a:lstStyle/>
        <a:p>
          <a:r>
            <a:rPr lang="es-ES_tradnl" dirty="0" err="1" smtClean="0"/>
            <a:t>Youtube</a:t>
          </a:r>
          <a:endParaRPr lang="es-ES" dirty="0"/>
        </a:p>
      </dgm:t>
    </dgm:pt>
    <dgm:pt modelId="{0292CEDE-ACE9-41F8-BCA7-BEFDDBEFB867}" type="parTrans" cxnId="{8928A685-1A36-476B-AB13-FC213C550F33}">
      <dgm:prSet/>
      <dgm:spPr/>
      <dgm:t>
        <a:bodyPr/>
        <a:lstStyle/>
        <a:p>
          <a:endParaRPr lang="es-ES"/>
        </a:p>
      </dgm:t>
    </dgm:pt>
    <dgm:pt modelId="{911FD2E1-DC2E-428E-87C1-0CA08DA77189}" type="sibTrans" cxnId="{8928A685-1A36-476B-AB13-FC213C550F33}">
      <dgm:prSet/>
      <dgm:spPr/>
      <dgm:t>
        <a:bodyPr/>
        <a:lstStyle/>
        <a:p>
          <a:endParaRPr lang="es-ES"/>
        </a:p>
      </dgm:t>
    </dgm:pt>
    <dgm:pt modelId="{99EF9A67-B965-44A6-A69F-D686C82ABBA3}">
      <dgm:prSet phldrT="[Texto]"/>
      <dgm:spPr/>
      <dgm:t>
        <a:bodyPr/>
        <a:lstStyle/>
        <a:p>
          <a:r>
            <a:rPr lang="es-ES_tradnl" dirty="0" smtClean="0"/>
            <a:t>Planificación, Implementación y Monitorización de la estrategia</a:t>
          </a:r>
          <a:endParaRPr lang="es-ES" dirty="0"/>
        </a:p>
      </dgm:t>
    </dgm:pt>
    <dgm:pt modelId="{491E2F13-6A00-49C2-A603-42F8643BC44E}" type="parTrans" cxnId="{FA2670A2-8B9B-4AFE-87E8-5BD53B9AD54A}">
      <dgm:prSet/>
      <dgm:spPr/>
      <dgm:t>
        <a:bodyPr/>
        <a:lstStyle/>
        <a:p>
          <a:endParaRPr lang="es-ES"/>
        </a:p>
      </dgm:t>
    </dgm:pt>
    <dgm:pt modelId="{4044DF04-0D99-4406-ACCA-B4021BFC0F98}" type="sibTrans" cxnId="{FA2670A2-8B9B-4AFE-87E8-5BD53B9AD54A}">
      <dgm:prSet/>
      <dgm:spPr/>
      <dgm:t>
        <a:bodyPr/>
        <a:lstStyle/>
        <a:p>
          <a:endParaRPr lang="es-ES"/>
        </a:p>
      </dgm:t>
    </dgm:pt>
    <dgm:pt modelId="{F81C6F2B-B27D-4DA3-B4E9-25BFF3F31207}">
      <dgm:prSet phldrT="[Texto]"/>
      <dgm:spPr/>
      <dgm:t>
        <a:bodyPr/>
        <a:lstStyle/>
        <a:p>
          <a:r>
            <a:rPr lang="es-ES_tradnl" dirty="0" smtClean="0"/>
            <a:t>Deseos</a:t>
          </a:r>
          <a:endParaRPr lang="es-ES" dirty="0"/>
        </a:p>
      </dgm:t>
    </dgm:pt>
    <dgm:pt modelId="{D2B94426-41E0-469A-8FA7-2E7C33351B95}" type="parTrans" cxnId="{E0DABA5C-889C-4A78-9943-DEE3A2D69322}">
      <dgm:prSet/>
      <dgm:spPr/>
      <dgm:t>
        <a:bodyPr/>
        <a:lstStyle/>
        <a:p>
          <a:endParaRPr lang="es-ES"/>
        </a:p>
      </dgm:t>
    </dgm:pt>
    <dgm:pt modelId="{E6E0552D-67CF-45DD-B6E3-C699F632C47C}" type="sibTrans" cxnId="{E0DABA5C-889C-4A78-9943-DEE3A2D69322}">
      <dgm:prSet/>
      <dgm:spPr/>
      <dgm:t>
        <a:bodyPr/>
        <a:lstStyle/>
        <a:p>
          <a:endParaRPr lang="es-ES"/>
        </a:p>
      </dgm:t>
    </dgm:pt>
    <dgm:pt modelId="{266D4E96-B15D-4977-9FA2-53EB28B2FA79}">
      <dgm:prSet phldrT="[Texto]"/>
      <dgm:spPr/>
      <dgm:t>
        <a:bodyPr/>
        <a:lstStyle/>
        <a:p>
          <a:r>
            <a:rPr lang="es-ES_tradnl" dirty="0" smtClean="0"/>
            <a:t>Resultados</a:t>
          </a:r>
          <a:endParaRPr lang="es-ES" dirty="0"/>
        </a:p>
      </dgm:t>
    </dgm:pt>
    <dgm:pt modelId="{7BEC1C70-F3F9-40A3-9C25-1197B38B4C7E}" type="parTrans" cxnId="{7D26190A-9F0C-4BE7-8545-A20868CEA066}">
      <dgm:prSet/>
      <dgm:spPr/>
      <dgm:t>
        <a:bodyPr/>
        <a:lstStyle/>
        <a:p>
          <a:endParaRPr lang="es-ES"/>
        </a:p>
      </dgm:t>
    </dgm:pt>
    <dgm:pt modelId="{389B55C2-D5C3-484D-B0AB-513E640F4869}" type="sibTrans" cxnId="{7D26190A-9F0C-4BE7-8545-A20868CEA066}">
      <dgm:prSet/>
      <dgm:spPr/>
      <dgm:t>
        <a:bodyPr/>
        <a:lstStyle/>
        <a:p>
          <a:endParaRPr lang="es-ES"/>
        </a:p>
      </dgm:t>
    </dgm:pt>
    <dgm:pt modelId="{48547482-2B61-49A0-9028-709D091ABE3D}" type="pres">
      <dgm:prSet presAssocID="{1A13CC2B-29E6-4A3D-A1AB-C0AC8AE42524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E6CCA42-1B36-4D94-8A1B-522B7429BB9C}" type="pres">
      <dgm:prSet presAssocID="{1A13CC2B-29E6-4A3D-A1AB-C0AC8AE42524}" presName="outerBox" presStyleCnt="0"/>
      <dgm:spPr/>
    </dgm:pt>
    <dgm:pt modelId="{A5BFA917-EA80-47C8-841F-014D934397A2}" type="pres">
      <dgm:prSet presAssocID="{1A13CC2B-29E6-4A3D-A1AB-C0AC8AE42524}" presName="outerBoxParent" presStyleLbl="node1" presStyleIdx="0" presStyleCnt="3"/>
      <dgm:spPr/>
      <dgm:t>
        <a:bodyPr/>
        <a:lstStyle/>
        <a:p>
          <a:endParaRPr lang="es-ES"/>
        </a:p>
      </dgm:t>
    </dgm:pt>
    <dgm:pt modelId="{057B2C6B-F3E8-4C1C-8DC8-ECBBA6CD0A37}" type="pres">
      <dgm:prSet presAssocID="{1A13CC2B-29E6-4A3D-A1AB-C0AC8AE42524}" presName="outerBoxChildren" presStyleCnt="0"/>
      <dgm:spPr/>
    </dgm:pt>
    <dgm:pt modelId="{740ED371-9B2E-40D2-9367-EB80508A6780}" type="pres">
      <dgm:prSet presAssocID="{F845BAFA-4EE0-46E2-A102-555BCE6689A5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8A1914-3B8F-4F0A-B824-4FC4E6013B99}" type="pres">
      <dgm:prSet presAssocID="{101FA40F-9C19-49BC-9B8C-2C2A6DEEB3E5}" presName="outerSibTrans" presStyleCnt="0"/>
      <dgm:spPr/>
    </dgm:pt>
    <dgm:pt modelId="{35E3E777-CD6C-4314-9AC7-FC756A7C29D3}" type="pres">
      <dgm:prSet presAssocID="{FD143AB7-2034-4196-8F7E-01193B5E66E2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341FCB-F5D1-4A6C-975E-102221A4E658}" type="pres">
      <dgm:prSet presAssocID="{1A13CC2B-29E6-4A3D-A1AB-C0AC8AE42524}" presName="middleBox" presStyleCnt="0"/>
      <dgm:spPr/>
    </dgm:pt>
    <dgm:pt modelId="{D234ACD3-F041-40B0-B82C-6BD50631060F}" type="pres">
      <dgm:prSet presAssocID="{1A13CC2B-29E6-4A3D-A1AB-C0AC8AE42524}" presName="middleBoxParent" presStyleLbl="node1" presStyleIdx="1" presStyleCnt="3"/>
      <dgm:spPr/>
      <dgm:t>
        <a:bodyPr/>
        <a:lstStyle/>
        <a:p>
          <a:endParaRPr lang="es-ES"/>
        </a:p>
      </dgm:t>
    </dgm:pt>
    <dgm:pt modelId="{5A46A66E-86C8-444B-90BE-8A1ED50B1E4E}" type="pres">
      <dgm:prSet presAssocID="{1A13CC2B-29E6-4A3D-A1AB-C0AC8AE42524}" presName="middleBoxChildren" presStyleCnt="0"/>
      <dgm:spPr/>
    </dgm:pt>
    <dgm:pt modelId="{37657B62-EF89-4649-BDD1-0CE34A43A47B}" type="pres">
      <dgm:prSet presAssocID="{11ADB33B-EC74-435B-BDEA-C3764DCE874C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50B5B9-A1A5-432F-9C32-F62EC044F123}" type="pres">
      <dgm:prSet presAssocID="{99BB3754-7CFE-44FA-9111-BDD5B7A1AE3E}" presName="middleSibTrans" presStyleCnt="0"/>
      <dgm:spPr/>
    </dgm:pt>
    <dgm:pt modelId="{8FF4C3A0-3A0B-438F-A4C5-3AA02E93AF36}" type="pres">
      <dgm:prSet presAssocID="{747DCE52-2A12-410A-AB60-4FE9713FCFC1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1B3FCD-328D-4043-8BAA-731D0E6A147C}" type="pres">
      <dgm:prSet presAssocID="{1A13CC2B-29E6-4A3D-A1AB-C0AC8AE42524}" presName="centerBox" presStyleCnt="0"/>
      <dgm:spPr/>
    </dgm:pt>
    <dgm:pt modelId="{788F1B8A-CD7F-42C9-9018-759C21D7052A}" type="pres">
      <dgm:prSet presAssocID="{1A13CC2B-29E6-4A3D-A1AB-C0AC8AE42524}" presName="centerBoxParent" presStyleLbl="node1" presStyleIdx="2" presStyleCnt="3"/>
      <dgm:spPr/>
      <dgm:t>
        <a:bodyPr/>
        <a:lstStyle/>
        <a:p>
          <a:endParaRPr lang="es-ES"/>
        </a:p>
      </dgm:t>
    </dgm:pt>
    <dgm:pt modelId="{123EED5B-E477-48A5-BB28-F5601468E342}" type="pres">
      <dgm:prSet presAssocID="{1A13CC2B-29E6-4A3D-A1AB-C0AC8AE42524}" presName="centerBoxChildren" presStyleCnt="0"/>
      <dgm:spPr/>
    </dgm:pt>
    <dgm:pt modelId="{B2E805E3-5FB3-433B-BFE3-824A5A755046}" type="pres">
      <dgm:prSet presAssocID="{F81C6F2B-B27D-4DA3-B4E9-25BFF3F31207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376DE0-9793-4782-A2F0-17E10DDEDA31}" type="pres">
      <dgm:prSet presAssocID="{E6E0552D-67CF-45DD-B6E3-C699F632C47C}" presName="centerSibTrans" presStyleCnt="0"/>
      <dgm:spPr/>
    </dgm:pt>
    <dgm:pt modelId="{487C277B-D23B-4D4E-A27A-311E593C1887}" type="pres">
      <dgm:prSet presAssocID="{266D4E96-B15D-4977-9FA2-53EB28B2FA79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4506DC6-6B04-41FC-9313-C4368A2B6A5A}" type="presOf" srcId="{747DCE52-2A12-410A-AB60-4FE9713FCFC1}" destId="{8FF4C3A0-3A0B-438F-A4C5-3AA02E93AF36}" srcOrd="0" destOrd="0" presId="urn:microsoft.com/office/officeart/2005/8/layout/target2"/>
    <dgm:cxn modelId="{8D2B5CED-33D1-409F-9367-CB8288DD6E27}" srcId="{03CB9188-A17C-4647-9163-D177ED01940B}" destId="{11ADB33B-EC74-435B-BDEA-C3764DCE874C}" srcOrd="0" destOrd="0" parTransId="{EC928E25-4BB9-4985-9D0E-7AB7A8CB74EB}" sibTransId="{99BB3754-7CFE-44FA-9111-BDD5B7A1AE3E}"/>
    <dgm:cxn modelId="{702CA42E-E018-4750-B5E4-A1DC5BB493F7}" srcId="{1A13CC2B-29E6-4A3D-A1AB-C0AC8AE42524}" destId="{977119E4-414F-4650-A575-F4DE82AAD7DE}" srcOrd="0" destOrd="0" parTransId="{1CFF1EF2-9AA5-4C23-8C4C-FFFFA8B4AF75}" sibTransId="{C8FEE80E-A550-4338-A835-77C0FEF74AF1}"/>
    <dgm:cxn modelId="{C94F2957-0A15-4D3E-B6E3-AE43F3113E17}" srcId="{977119E4-414F-4650-A575-F4DE82AAD7DE}" destId="{FD143AB7-2034-4196-8F7E-01193B5E66E2}" srcOrd="1" destOrd="0" parTransId="{1F5879E8-EB8A-4969-9B27-9B04B49CDF23}" sibTransId="{7E8B93CC-B9EA-4014-A948-344EF703CC37}"/>
    <dgm:cxn modelId="{C1788B8A-0A51-4B0D-931D-C9BAB3855583}" srcId="{977119E4-414F-4650-A575-F4DE82AAD7DE}" destId="{F845BAFA-4EE0-46E2-A102-555BCE6689A5}" srcOrd="0" destOrd="0" parTransId="{B2F0D86D-4CE0-4015-B4C4-048A073719BB}" sibTransId="{101FA40F-9C19-49BC-9B8C-2C2A6DEEB3E5}"/>
    <dgm:cxn modelId="{64FFD1E0-850A-4232-8B45-6002F1403ACB}" type="presOf" srcId="{F81C6F2B-B27D-4DA3-B4E9-25BFF3F31207}" destId="{B2E805E3-5FB3-433B-BFE3-824A5A755046}" srcOrd="0" destOrd="0" presId="urn:microsoft.com/office/officeart/2005/8/layout/target2"/>
    <dgm:cxn modelId="{0968CD33-04EF-44FB-A978-0AF2C744F04E}" type="presOf" srcId="{FD143AB7-2034-4196-8F7E-01193B5E66E2}" destId="{35E3E777-CD6C-4314-9AC7-FC756A7C29D3}" srcOrd="0" destOrd="0" presId="urn:microsoft.com/office/officeart/2005/8/layout/target2"/>
    <dgm:cxn modelId="{106E58B5-A118-4703-884D-077A3C5B8AFB}" type="presOf" srcId="{99EF9A67-B965-44A6-A69F-D686C82ABBA3}" destId="{788F1B8A-CD7F-42C9-9018-759C21D7052A}" srcOrd="0" destOrd="0" presId="urn:microsoft.com/office/officeart/2005/8/layout/target2"/>
    <dgm:cxn modelId="{FA2670A2-8B9B-4AFE-87E8-5BD53B9AD54A}" srcId="{1A13CC2B-29E6-4A3D-A1AB-C0AC8AE42524}" destId="{99EF9A67-B965-44A6-A69F-D686C82ABBA3}" srcOrd="2" destOrd="0" parTransId="{491E2F13-6A00-49C2-A603-42F8643BC44E}" sibTransId="{4044DF04-0D99-4406-ACCA-B4021BFC0F98}"/>
    <dgm:cxn modelId="{17EC68BB-E697-424A-A20B-575280DC4B7E}" type="presOf" srcId="{977119E4-414F-4650-A575-F4DE82AAD7DE}" destId="{A5BFA917-EA80-47C8-841F-014D934397A2}" srcOrd="0" destOrd="0" presId="urn:microsoft.com/office/officeart/2005/8/layout/target2"/>
    <dgm:cxn modelId="{D9115BFF-262E-4CB9-890B-FB3CEBCC7886}" type="presOf" srcId="{1A13CC2B-29E6-4A3D-A1AB-C0AC8AE42524}" destId="{48547482-2B61-49A0-9028-709D091ABE3D}" srcOrd="0" destOrd="0" presId="urn:microsoft.com/office/officeart/2005/8/layout/target2"/>
    <dgm:cxn modelId="{3150C8E9-832E-48CC-ADA3-4C05109B7C4E}" srcId="{1A13CC2B-29E6-4A3D-A1AB-C0AC8AE42524}" destId="{03CB9188-A17C-4647-9163-D177ED01940B}" srcOrd="1" destOrd="0" parTransId="{E78008B2-00A7-4E88-8000-026D78D61298}" sibTransId="{E1BA83D8-09C8-493B-B846-96F4C06A5EDA}"/>
    <dgm:cxn modelId="{E0DABA5C-889C-4A78-9943-DEE3A2D69322}" srcId="{99EF9A67-B965-44A6-A69F-D686C82ABBA3}" destId="{F81C6F2B-B27D-4DA3-B4E9-25BFF3F31207}" srcOrd="0" destOrd="0" parTransId="{D2B94426-41E0-469A-8FA7-2E7C33351B95}" sibTransId="{E6E0552D-67CF-45DD-B6E3-C699F632C47C}"/>
    <dgm:cxn modelId="{E83EFE01-1B9D-433D-8B4C-EFBD312B665F}" type="presOf" srcId="{11ADB33B-EC74-435B-BDEA-C3764DCE874C}" destId="{37657B62-EF89-4649-BDD1-0CE34A43A47B}" srcOrd="0" destOrd="0" presId="urn:microsoft.com/office/officeart/2005/8/layout/target2"/>
    <dgm:cxn modelId="{8928A685-1A36-476B-AB13-FC213C550F33}" srcId="{03CB9188-A17C-4647-9163-D177ED01940B}" destId="{747DCE52-2A12-410A-AB60-4FE9713FCFC1}" srcOrd="1" destOrd="0" parTransId="{0292CEDE-ACE9-41F8-BCA7-BEFDDBEFB867}" sibTransId="{911FD2E1-DC2E-428E-87C1-0CA08DA77189}"/>
    <dgm:cxn modelId="{7D26190A-9F0C-4BE7-8545-A20868CEA066}" srcId="{99EF9A67-B965-44A6-A69F-D686C82ABBA3}" destId="{266D4E96-B15D-4977-9FA2-53EB28B2FA79}" srcOrd="1" destOrd="0" parTransId="{7BEC1C70-F3F9-40A3-9C25-1197B38B4C7E}" sibTransId="{389B55C2-D5C3-484D-B0AB-513E640F4869}"/>
    <dgm:cxn modelId="{5B00ED67-CCAE-40EB-8AEF-2E9D3AE18265}" type="presOf" srcId="{F845BAFA-4EE0-46E2-A102-555BCE6689A5}" destId="{740ED371-9B2E-40D2-9367-EB80508A6780}" srcOrd="0" destOrd="0" presId="urn:microsoft.com/office/officeart/2005/8/layout/target2"/>
    <dgm:cxn modelId="{0F2541F2-5C82-4731-99EB-A1AE186131A7}" type="presOf" srcId="{266D4E96-B15D-4977-9FA2-53EB28B2FA79}" destId="{487C277B-D23B-4D4E-A27A-311E593C1887}" srcOrd="0" destOrd="0" presId="urn:microsoft.com/office/officeart/2005/8/layout/target2"/>
    <dgm:cxn modelId="{9D192B2F-DDA8-47DB-86B3-327E29F0318D}" type="presOf" srcId="{03CB9188-A17C-4647-9163-D177ED01940B}" destId="{D234ACD3-F041-40B0-B82C-6BD50631060F}" srcOrd="0" destOrd="0" presId="urn:microsoft.com/office/officeart/2005/8/layout/target2"/>
    <dgm:cxn modelId="{F6FCB110-866C-4FF5-A6C2-7CB9296B717A}" type="presParOf" srcId="{48547482-2B61-49A0-9028-709D091ABE3D}" destId="{CE6CCA42-1B36-4D94-8A1B-522B7429BB9C}" srcOrd="0" destOrd="0" presId="urn:microsoft.com/office/officeart/2005/8/layout/target2"/>
    <dgm:cxn modelId="{49C8A41B-0DBE-41E6-BF22-DFB574C1A139}" type="presParOf" srcId="{CE6CCA42-1B36-4D94-8A1B-522B7429BB9C}" destId="{A5BFA917-EA80-47C8-841F-014D934397A2}" srcOrd="0" destOrd="0" presId="urn:microsoft.com/office/officeart/2005/8/layout/target2"/>
    <dgm:cxn modelId="{B6DC1B6A-03F1-4DF8-BE84-D622823C6A60}" type="presParOf" srcId="{CE6CCA42-1B36-4D94-8A1B-522B7429BB9C}" destId="{057B2C6B-F3E8-4C1C-8DC8-ECBBA6CD0A37}" srcOrd="1" destOrd="0" presId="urn:microsoft.com/office/officeart/2005/8/layout/target2"/>
    <dgm:cxn modelId="{66493BC3-2174-4954-8E69-DC26AC6F73BF}" type="presParOf" srcId="{057B2C6B-F3E8-4C1C-8DC8-ECBBA6CD0A37}" destId="{740ED371-9B2E-40D2-9367-EB80508A6780}" srcOrd="0" destOrd="0" presId="urn:microsoft.com/office/officeart/2005/8/layout/target2"/>
    <dgm:cxn modelId="{2845AD2A-B593-4B3F-BE01-78F39BF08686}" type="presParOf" srcId="{057B2C6B-F3E8-4C1C-8DC8-ECBBA6CD0A37}" destId="{8C8A1914-3B8F-4F0A-B824-4FC4E6013B99}" srcOrd="1" destOrd="0" presId="urn:microsoft.com/office/officeart/2005/8/layout/target2"/>
    <dgm:cxn modelId="{3011F8E4-3ABD-4569-84C5-2E2EED3F19F2}" type="presParOf" srcId="{057B2C6B-F3E8-4C1C-8DC8-ECBBA6CD0A37}" destId="{35E3E777-CD6C-4314-9AC7-FC756A7C29D3}" srcOrd="2" destOrd="0" presId="urn:microsoft.com/office/officeart/2005/8/layout/target2"/>
    <dgm:cxn modelId="{15E3AB73-2C8A-49BD-B850-56B957BD0AC5}" type="presParOf" srcId="{48547482-2B61-49A0-9028-709D091ABE3D}" destId="{1C341FCB-F5D1-4A6C-975E-102221A4E658}" srcOrd="1" destOrd="0" presId="urn:microsoft.com/office/officeart/2005/8/layout/target2"/>
    <dgm:cxn modelId="{FA0D78A6-E48D-40A1-9F33-2CC8E457B17E}" type="presParOf" srcId="{1C341FCB-F5D1-4A6C-975E-102221A4E658}" destId="{D234ACD3-F041-40B0-B82C-6BD50631060F}" srcOrd="0" destOrd="0" presId="urn:microsoft.com/office/officeart/2005/8/layout/target2"/>
    <dgm:cxn modelId="{0A0D4634-2B4C-48E8-B246-20D604877691}" type="presParOf" srcId="{1C341FCB-F5D1-4A6C-975E-102221A4E658}" destId="{5A46A66E-86C8-444B-90BE-8A1ED50B1E4E}" srcOrd="1" destOrd="0" presId="urn:microsoft.com/office/officeart/2005/8/layout/target2"/>
    <dgm:cxn modelId="{7901A0B9-942F-4726-92B8-B60E81EB2F27}" type="presParOf" srcId="{5A46A66E-86C8-444B-90BE-8A1ED50B1E4E}" destId="{37657B62-EF89-4649-BDD1-0CE34A43A47B}" srcOrd="0" destOrd="0" presId="urn:microsoft.com/office/officeart/2005/8/layout/target2"/>
    <dgm:cxn modelId="{2E24666D-B039-4C9C-9C64-7E60F7CAF1EF}" type="presParOf" srcId="{5A46A66E-86C8-444B-90BE-8A1ED50B1E4E}" destId="{9D50B5B9-A1A5-432F-9C32-F62EC044F123}" srcOrd="1" destOrd="0" presId="urn:microsoft.com/office/officeart/2005/8/layout/target2"/>
    <dgm:cxn modelId="{CBCD440E-BF7E-435C-9B1C-0C7E4D1C9566}" type="presParOf" srcId="{5A46A66E-86C8-444B-90BE-8A1ED50B1E4E}" destId="{8FF4C3A0-3A0B-438F-A4C5-3AA02E93AF36}" srcOrd="2" destOrd="0" presId="urn:microsoft.com/office/officeart/2005/8/layout/target2"/>
    <dgm:cxn modelId="{A7674B96-D499-4AC0-A2F6-F98BEA571D30}" type="presParOf" srcId="{48547482-2B61-49A0-9028-709D091ABE3D}" destId="{0F1B3FCD-328D-4043-8BAA-731D0E6A147C}" srcOrd="2" destOrd="0" presId="urn:microsoft.com/office/officeart/2005/8/layout/target2"/>
    <dgm:cxn modelId="{E4CC2EF5-FCDB-4CE6-9C29-8C829FF39015}" type="presParOf" srcId="{0F1B3FCD-328D-4043-8BAA-731D0E6A147C}" destId="{788F1B8A-CD7F-42C9-9018-759C21D7052A}" srcOrd="0" destOrd="0" presId="urn:microsoft.com/office/officeart/2005/8/layout/target2"/>
    <dgm:cxn modelId="{33DF7558-D024-444E-99E5-025BF8B0D645}" type="presParOf" srcId="{0F1B3FCD-328D-4043-8BAA-731D0E6A147C}" destId="{123EED5B-E477-48A5-BB28-F5601468E342}" srcOrd="1" destOrd="0" presId="urn:microsoft.com/office/officeart/2005/8/layout/target2"/>
    <dgm:cxn modelId="{AAF227B5-ADEB-4A6A-B43E-1C3D10CC40A7}" type="presParOf" srcId="{123EED5B-E477-48A5-BB28-F5601468E342}" destId="{B2E805E3-5FB3-433B-BFE3-824A5A755046}" srcOrd="0" destOrd="0" presId="urn:microsoft.com/office/officeart/2005/8/layout/target2"/>
    <dgm:cxn modelId="{8264D9AF-52FE-4B00-B4B6-64E3DB0AA542}" type="presParOf" srcId="{123EED5B-E477-48A5-BB28-F5601468E342}" destId="{47376DE0-9793-4782-A2F0-17E10DDEDA31}" srcOrd="1" destOrd="0" presId="urn:microsoft.com/office/officeart/2005/8/layout/target2"/>
    <dgm:cxn modelId="{AE176CC0-AB77-482F-9617-A87C52713B58}" type="presParOf" srcId="{123EED5B-E477-48A5-BB28-F5601468E342}" destId="{487C277B-D23B-4D4E-A27A-311E593C1887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F402D8-9307-4850-B7D1-FE54CB47E4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0F02B4D-336D-450F-90C6-9402E0DE5905}">
      <dgm:prSet phldrT="[Texto]"/>
      <dgm:spPr/>
      <dgm:t>
        <a:bodyPr/>
        <a:lstStyle/>
        <a:p>
          <a:r>
            <a:rPr lang="es-ES_tradnl" dirty="0" smtClean="0"/>
            <a:t>Estrategias</a:t>
          </a:r>
          <a:endParaRPr lang="es-ES" dirty="0"/>
        </a:p>
      </dgm:t>
    </dgm:pt>
    <dgm:pt modelId="{06151214-844A-4386-A146-2B87FF30CFED}" type="parTrans" cxnId="{F2CCC5E8-FDA9-43A3-913F-2F89CF47D78A}">
      <dgm:prSet/>
      <dgm:spPr/>
      <dgm:t>
        <a:bodyPr/>
        <a:lstStyle/>
        <a:p>
          <a:endParaRPr lang="es-ES"/>
        </a:p>
      </dgm:t>
    </dgm:pt>
    <dgm:pt modelId="{DC612488-E27B-44C5-9589-11CCC0C4D9E2}" type="sibTrans" cxnId="{F2CCC5E8-FDA9-43A3-913F-2F89CF47D78A}">
      <dgm:prSet/>
      <dgm:spPr/>
      <dgm:t>
        <a:bodyPr/>
        <a:lstStyle/>
        <a:p>
          <a:endParaRPr lang="es-ES"/>
        </a:p>
      </dgm:t>
    </dgm:pt>
    <dgm:pt modelId="{7F0ADAFF-735A-4C73-81A9-A727E9844BBB}">
      <dgm:prSet phldrT="[Texto]"/>
      <dgm:spPr/>
      <dgm:t>
        <a:bodyPr/>
        <a:lstStyle/>
        <a:p>
          <a:r>
            <a:rPr lang="es-ES_tradnl" dirty="0" smtClean="0"/>
            <a:t>Desarrollo</a:t>
          </a:r>
          <a:endParaRPr lang="es-ES" dirty="0"/>
        </a:p>
      </dgm:t>
    </dgm:pt>
    <dgm:pt modelId="{498D739F-78E2-4498-9BF0-FDE1FF870EFC}" type="parTrans" cxnId="{8636B856-76B8-4941-B140-C3265E1D7791}">
      <dgm:prSet/>
      <dgm:spPr/>
      <dgm:t>
        <a:bodyPr/>
        <a:lstStyle/>
        <a:p>
          <a:endParaRPr lang="es-ES"/>
        </a:p>
      </dgm:t>
    </dgm:pt>
    <dgm:pt modelId="{0228B7BD-6D76-49E2-9FCF-6415F35D4979}" type="sibTrans" cxnId="{8636B856-76B8-4941-B140-C3265E1D7791}">
      <dgm:prSet/>
      <dgm:spPr/>
      <dgm:t>
        <a:bodyPr/>
        <a:lstStyle/>
        <a:p>
          <a:endParaRPr lang="es-ES"/>
        </a:p>
      </dgm:t>
    </dgm:pt>
    <dgm:pt modelId="{E8DDC854-1C84-4F60-9030-721B3CCA5714}">
      <dgm:prSet phldrT="[Texto]"/>
      <dgm:spPr/>
      <dgm:t>
        <a:bodyPr/>
        <a:lstStyle/>
        <a:p>
          <a:r>
            <a:rPr lang="es-ES_tradnl" dirty="0" smtClean="0"/>
            <a:t>Implementación</a:t>
          </a:r>
          <a:endParaRPr lang="es-ES" dirty="0"/>
        </a:p>
      </dgm:t>
    </dgm:pt>
    <dgm:pt modelId="{2A608176-7D1F-4F86-B03C-71A59D98648D}" type="parTrans" cxnId="{F02D7B80-6BA3-4F4B-B184-7D8F91EE1D9B}">
      <dgm:prSet/>
      <dgm:spPr/>
      <dgm:t>
        <a:bodyPr/>
        <a:lstStyle/>
        <a:p>
          <a:endParaRPr lang="es-ES"/>
        </a:p>
      </dgm:t>
    </dgm:pt>
    <dgm:pt modelId="{9248561C-5C79-4E28-AF92-6AC3A9D0A02C}" type="sibTrans" cxnId="{F02D7B80-6BA3-4F4B-B184-7D8F91EE1D9B}">
      <dgm:prSet/>
      <dgm:spPr/>
      <dgm:t>
        <a:bodyPr/>
        <a:lstStyle/>
        <a:p>
          <a:endParaRPr lang="es-ES"/>
        </a:p>
      </dgm:t>
    </dgm:pt>
    <dgm:pt modelId="{C950178B-8AE6-47EC-960F-7A68B36A37EB}">
      <dgm:prSet phldrT="[Texto]"/>
      <dgm:spPr/>
      <dgm:t>
        <a:bodyPr/>
        <a:lstStyle/>
        <a:p>
          <a:r>
            <a:rPr lang="es-ES_tradnl" dirty="0" smtClean="0"/>
            <a:t>Contenido</a:t>
          </a:r>
          <a:endParaRPr lang="es-ES" dirty="0"/>
        </a:p>
      </dgm:t>
    </dgm:pt>
    <dgm:pt modelId="{1DD6276E-CF3F-4949-8AEF-ACBECA84A5C7}" type="parTrans" cxnId="{A8D8F9F5-089D-4866-846B-F8CE44ED9BD1}">
      <dgm:prSet/>
      <dgm:spPr/>
      <dgm:t>
        <a:bodyPr/>
        <a:lstStyle/>
        <a:p>
          <a:endParaRPr lang="es-ES"/>
        </a:p>
      </dgm:t>
    </dgm:pt>
    <dgm:pt modelId="{B3DAA8E4-9AE0-4D38-A975-1CCA582C6472}" type="sibTrans" cxnId="{A8D8F9F5-089D-4866-846B-F8CE44ED9BD1}">
      <dgm:prSet/>
      <dgm:spPr/>
      <dgm:t>
        <a:bodyPr/>
        <a:lstStyle/>
        <a:p>
          <a:endParaRPr lang="es-ES"/>
        </a:p>
      </dgm:t>
    </dgm:pt>
    <dgm:pt modelId="{104A9E4B-A7E7-4530-A62B-9C54C261BE99}">
      <dgm:prSet phldrT="[Texto]"/>
      <dgm:spPr/>
      <dgm:t>
        <a:bodyPr/>
        <a:lstStyle/>
        <a:p>
          <a:r>
            <a:rPr lang="es-ES_tradnl" dirty="0" smtClean="0"/>
            <a:t>Planificación</a:t>
          </a:r>
          <a:endParaRPr lang="es-ES" dirty="0"/>
        </a:p>
      </dgm:t>
    </dgm:pt>
    <dgm:pt modelId="{31C91DFF-7969-441D-86EA-C933F2DDDB7A}" type="parTrans" cxnId="{99F34CC2-0AF0-4702-AA26-A0BD4B2FBBAC}">
      <dgm:prSet/>
      <dgm:spPr/>
      <dgm:t>
        <a:bodyPr/>
        <a:lstStyle/>
        <a:p>
          <a:endParaRPr lang="es-ES"/>
        </a:p>
      </dgm:t>
    </dgm:pt>
    <dgm:pt modelId="{D2CFC59E-0FDB-4524-9100-4FF397FAEE39}" type="sibTrans" cxnId="{99F34CC2-0AF0-4702-AA26-A0BD4B2FBBAC}">
      <dgm:prSet/>
      <dgm:spPr/>
      <dgm:t>
        <a:bodyPr/>
        <a:lstStyle/>
        <a:p>
          <a:endParaRPr lang="es-ES"/>
        </a:p>
      </dgm:t>
    </dgm:pt>
    <dgm:pt modelId="{7FF6B07A-DA9F-463E-BE86-0F7242FB0839}">
      <dgm:prSet phldrT="[Texto]"/>
      <dgm:spPr/>
      <dgm:t>
        <a:bodyPr/>
        <a:lstStyle/>
        <a:p>
          <a:r>
            <a:rPr lang="es-ES_tradnl" dirty="0" smtClean="0"/>
            <a:t>Publicación</a:t>
          </a:r>
          <a:endParaRPr lang="es-ES" dirty="0"/>
        </a:p>
      </dgm:t>
    </dgm:pt>
    <dgm:pt modelId="{06D5C40B-5D12-481D-93E4-956D6BEDB825}" type="parTrans" cxnId="{C5FDA8A9-02C6-42F4-8F91-47FF07F54F87}">
      <dgm:prSet/>
      <dgm:spPr/>
      <dgm:t>
        <a:bodyPr/>
        <a:lstStyle/>
        <a:p>
          <a:endParaRPr lang="es-ES"/>
        </a:p>
      </dgm:t>
    </dgm:pt>
    <dgm:pt modelId="{6272B8AF-3478-4F0A-B520-714E86AA4544}" type="sibTrans" cxnId="{C5FDA8A9-02C6-42F4-8F91-47FF07F54F87}">
      <dgm:prSet/>
      <dgm:spPr/>
      <dgm:t>
        <a:bodyPr/>
        <a:lstStyle/>
        <a:p>
          <a:endParaRPr lang="es-ES"/>
        </a:p>
      </dgm:t>
    </dgm:pt>
    <dgm:pt modelId="{6146D9C6-2BB7-4704-B84D-C0C1F5F8FFC9}">
      <dgm:prSet phldrT="[Texto]"/>
      <dgm:spPr/>
      <dgm:t>
        <a:bodyPr/>
        <a:lstStyle/>
        <a:p>
          <a:r>
            <a:rPr lang="es-ES_tradnl" dirty="0" smtClean="0"/>
            <a:t>Monitorización</a:t>
          </a:r>
          <a:endParaRPr lang="es-ES" dirty="0"/>
        </a:p>
      </dgm:t>
    </dgm:pt>
    <dgm:pt modelId="{284E3ED7-4859-4FE6-AED2-DB1498AED3B5}" type="parTrans" cxnId="{6DA19CD5-800F-4596-BB47-AA6A6BC28927}">
      <dgm:prSet/>
      <dgm:spPr/>
      <dgm:t>
        <a:bodyPr/>
        <a:lstStyle/>
        <a:p>
          <a:endParaRPr lang="es-ES"/>
        </a:p>
      </dgm:t>
    </dgm:pt>
    <dgm:pt modelId="{6E7FFE8F-9EC7-4047-8F5D-E753339669F6}" type="sibTrans" cxnId="{6DA19CD5-800F-4596-BB47-AA6A6BC28927}">
      <dgm:prSet/>
      <dgm:spPr/>
      <dgm:t>
        <a:bodyPr/>
        <a:lstStyle/>
        <a:p>
          <a:endParaRPr lang="es-ES"/>
        </a:p>
      </dgm:t>
    </dgm:pt>
    <dgm:pt modelId="{7D82210B-39E4-448F-A797-A154D16A346C}">
      <dgm:prSet phldrT="[Texto]"/>
      <dgm:spPr/>
      <dgm:t>
        <a:bodyPr/>
        <a:lstStyle/>
        <a:p>
          <a:r>
            <a:rPr lang="es-ES_tradnl" dirty="0" smtClean="0"/>
            <a:t>Informe sobre efectividad de acciones</a:t>
          </a:r>
          <a:endParaRPr lang="es-ES" dirty="0"/>
        </a:p>
      </dgm:t>
    </dgm:pt>
    <dgm:pt modelId="{6A7D4CB3-30DE-4592-A964-BE52553CE3F3}" type="parTrans" cxnId="{6B310A25-3F78-4881-850B-2EFADC16C830}">
      <dgm:prSet/>
      <dgm:spPr/>
      <dgm:t>
        <a:bodyPr/>
        <a:lstStyle/>
        <a:p>
          <a:endParaRPr lang="es-ES"/>
        </a:p>
      </dgm:t>
    </dgm:pt>
    <dgm:pt modelId="{FA81D0F7-B55F-4C3B-B939-88B4FD1B9621}" type="sibTrans" cxnId="{6B310A25-3F78-4881-850B-2EFADC16C830}">
      <dgm:prSet/>
      <dgm:spPr/>
      <dgm:t>
        <a:bodyPr/>
        <a:lstStyle/>
        <a:p>
          <a:endParaRPr lang="es-ES"/>
        </a:p>
      </dgm:t>
    </dgm:pt>
    <dgm:pt modelId="{B8BB36A5-BBDF-49B5-AF83-202523107FD9}" type="pres">
      <dgm:prSet presAssocID="{70F402D8-9307-4850-B7D1-FE54CB47E4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20CB12E-D05A-4313-A9D9-1D72CCFACEFC}" type="pres">
      <dgm:prSet presAssocID="{10F02B4D-336D-450F-90C6-9402E0DE5905}" presName="composite" presStyleCnt="0"/>
      <dgm:spPr/>
    </dgm:pt>
    <dgm:pt modelId="{CD8560FB-962A-4B07-8354-9268B2B7D761}" type="pres">
      <dgm:prSet presAssocID="{10F02B4D-336D-450F-90C6-9402E0DE590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90F5B8-A9EF-4A88-95CC-55C72C2175AD}" type="pres">
      <dgm:prSet presAssocID="{10F02B4D-336D-450F-90C6-9402E0DE590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061FBF-C6BC-46A1-AF5A-14D057285510}" type="pres">
      <dgm:prSet presAssocID="{DC612488-E27B-44C5-9589-11CCC0C4D9E2}" presName="space" presStyleCnt="0"/>
      <dgm:spPr/>
    </dgm:pt>
    <dgm:pt modelId="{05F7191E-5B92-4C13-B35C-818F7052E3D6}" type="pres">
      <dgm:prSet presAssocID="{C950178B-8AE6-47EC-960F-7A68B36A37EB}" presName="composite" presStyleCnt="0"/>
      <dgm:spPr/>
    </dgm:pt>
    <dgm:pt modelId="{EBE1C310-D540-470A-BB05-8A5B8C08F22A}" type="pres">
      <dgm:prSet presAssocID="{C950178B-8AE6-47EC-960F-7A68B36A37E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A48609-C8F3-49B7-8BEB-D4F3E01042A9}" type="pres">
      <dgm:prSet presAssocID="{C950178B-8AE6-47EC-960F-7A68B36A37E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4C37FF-7461-4AAC-9241-D64A875F3632}" type="pres">
      <dgm:prSet presAssocID="{B3DAA8E4-9AE0-4D38-A975-1CCA582C6472}" presName="space" presStyleCnt="0"/>
      <dgm:spPr/>
    </dgm:pt>
    <dgm:pt modelId="{4A992894-D4B9-4CB6-919A-6827F36EB5D1}" type="pres">
      <dgm:prSet presAssocID="{6146D9C6-2BB7-4704-B84D-C0C1F5F8FFC9}" presName="composite" presStyleCnt="0"/>
      <dgm:spPr/>
    </dgm:pt>
    <dgm:pt modelId="{99A67549-778A-47AD-9A38-A5FD024EAF94}" type="pres">
      <dgm:prSet presAssocID="{6146D9C6-2BB7-4704-B84D-C0C1F5F8FFC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1964A4-9549-4FC0-BF02-963C88C4CA23}" type="pres">
      <dgm:prSet presAssocID="{6146D9C6-2BB7-4704-B84D-C0C1F5F8FFC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5FDA8A9-02C6-42F4-8F91-47FF07F54F87}" srcId="{C950178B-8AE6-47EC-960F-7A68B36A37EB}" destId="{7FF6B07A-DA9F-463E-BE86-0F7242FB0839}" srcOrd="1" destOrd="0" parTransId="{06D5C40B-5D12-481D-93E4-956D6BEDB825}" sibTransId="{6272B8AF-3478-4F0A-B520-714E86AA4544}"/>
    <dgm:cxn modelId="{5C305510-E99F-4828-A9FA-0C1E6CBC3369}" type="presOf" srcId="{70F402D8-9307-4850-B7D1-FE54CB47E436}" destId="{B8BB36A5-BBDF-49B5-AF83-202523107FD9}" srcOrd="0" destOrd="0" presId="urn:microsoft.com/office/officeart/2005/8/layout/hList1"/>
    <dgm:cxn modelId="{A8D8F9F5-089D-4866-846B-F8CE44ED9BD1}" srcId="{70F402D8-9307-4850-B7D1-FE54CB47E436}" destId="{C950178B-8AE6-47EC-960F-7A68B36A37EB}" srcOrd="1" destOrd="0" parTransId="{1DD6276E-CF3F-4949-8AEF-ACBECA84A5C7}" sibTransId="{B3DAA8E4-9AE0-4D38-A975-1CCA582C6472}"/>
    <dgm:cxn modelId="{6777D949-2849-4786-B21E-790970848B5A}" type="presOf" srcId="{7D82210B-39E4-448F-A797-A154D16A346C}" destId="{F31964A4-9549-4FC0-BF02-963C88C4CA23}" srcOrd="0" destOrd="0" presId="urn:microsoft.com/office/officeart/2005/8/layout/hList1"/>
    <dgm:cxn modelId="{972E8BD6-BF1A-4C75-A223-50DAD96146A2}" type="presOf" srcId="{6146D9C6-2BB7-4704-B84D-C0C1F5F8FFC9}" destId="{99A67549-778A-47AD-9A38-A5FD024EAF94}" srcOrd="0" destOrd="0" presId="urn:microsoft.com/office/officeart/2005/8/layout/hList1"/>
    <dgm:cxn modelId="{C941071C-5718-4463-97FF-9405CD9C140B}" type="presOf" srcId="{E8DDC854-1C84-4F60-9030-721B3CCA5714}" destId="{2B90F5B8-A9EF-4A88-95CC-55C72C2175AD}" srcOrd="0" destOrd="1" presId="urn:microsoft.com/office/officeart/2005/8/layout/hList1"/>
    <dgm:cxn modelId="{5FCD8DF2-9DAA-42C7-9CC7-98587B7FF3B6}" type="presOf" srcId="{104A9E4B-A7E7-4530-A62B-9C54C261BE99}" destId="{DCA48609-C8F3-49B7-8BEB-D4F3E01042A9}" srcOrd="0" destOrd="0" presId="urn:microsoft.com/office/officeart/2005/8/layout/hList1"/>
    <dgm:cxn modelId="{6DA19CD5-800F-4596-BB47-AA6A6BC28927}" srcId="{70F402D8-9307-4850-B7D1-FE54CB47E436}" destId="{6146D9C6-2BB7-4704-B84D-C0C1F5F8FFC9}" srcOrd="2" destOrd="0" parTransId="{284E3ED7-4859-4FE6-AED2-DB1498AED3B5}" sibTransId="{6E7FFE8F-9EC7-4047-8F5D-E753339669F6}"/>
    <dgm:cxn modelId="{2F8B1DD0-E642-408C-B6DE-92C28B59966B}" type="presOf" srcId="{C950178B-8AE6-47EC-960F-7A68B36A37EB}" destId="{EBE1C310-D540-470A-BB05-8A5B8C08F22A}" srcOrd="0" destOrd="0" presId="urn:microsoft.com/office/officeart/2005/8/layout/hList1"/>
    <dgm:cxn modelId="{EB1FBF1A-B07A-4623-A062-61E8DD0242D9}" type="presOf" srcId="{7FF6B07A-DA9F-463E-BE86-0F7242FB0839}" destId="{DCA48609-C8F3-49B7-8BEB-D4F3E01042A9}" srcOrd="0" destOrd="1" presId="urn:microsoft.com/office/officeart/2005/8/layout/hList1"/>
    <dgm:cxn modelId="{F02D7B80-6BA3-4F4B-B184-7D8F91EE1D9B}" srcId="{10F02B4D-336D-450F-90C6-9402E0DE5905}" destId="{E8DDC854-1C84-4F60-9030-721B3CCA5714}" srcOrd="1" destOrd="0" parTransId="{2A608176-7D1F-4F86-B03C-71A59D98648D}" sibTransId="{9248561C-5C79-4E28-AF92-6AC3A9D0A02C}"/>
    <dgm:cxn modelId="{6B310A25-3F78-4881-850B-2EFADC16C830}" srcId="{6146D9C6-2BB7-4704-B84D-C0C1F5F8FFC9}" destId="{7D82210B-39E4-448F-A797-A154D16A346C}" srcOrd="0" destOrd="0" parTransId="{6A7D4CB3-30DE-4592-A964-BE52553CE3F3}" sibTransId="{FA81D0F7-B55F-4C3B-B939-88B4FD1B9621}"/>
    <dgm:cxn modelId="{99F34CC2-0AF0-4702-AA26-A0BD4B2FBBAC}" srcId="{C950178B-8AE6-47EC-960F-7A68B36A37EB}" destId="{104A9E4B-A7E7-4530-A62B-9C54C261BE99}" srcOrd="0" destOrd="0" parTransId="{31C91DFF-7969-441D-86EA-C933F2DDDB7A}" sibTransId="{D2CFC59E-0FDB-4524-9100-4FF397FAEE39}"/>
    <dgm:cxn modelId="{6B8FFEAD-36F9-4CBE-B225-678CF2A6BC4D}" type="presOf" srcId="{7F0ADAFF-735A-4C73-81A9-A727E9844BBB}" destId="{2B90F5B8-A9EF-4A88-95CC-55C72C2175AD}" srcOrd="0" destOrd="0" presId="urn:microsoft.com/office/officeart/2005/8/layout/hList1"/>
    <dgm:cxn modelId="{F2CCC5E8-FDA9-43A3-913F-2F89CF47D78A}" srcId="{70F402D8-9307-4850-B7D1-FE54CB47E436}" destId="{10F02B4D-336D-450F-90C6-9402E0DE5905}" srcOrd="0" destOrd="0" parTransId="{06151214-844A-4386-A146-2B87FF30CFED}" sibTransId="{DC612488-E27B-44C5-9589-11CCC0C4D9E2}"/>
    <dgm:cxn modelId="{CC00E4C0-156D-47C4-B0D9-8F9A040CA999}" type="presOf" srcId="{10F02B4D-336D-450F-90C6-9402E0DE5905}" destId="{CD8560FB-962A-4B07-8354-9268B2B7D761}" srcOrd="0" destOrd="0" presId="urn:microsoft.com/office/officeart/2005/8/layout/hList1"/>
    <dgm:cxn modelId="{8636B856-76B8-4941-B140-C3265E1D7791}" srcId="{10F02B4D-336D-450F-90C6-9402E0DE5905}" destId="{7F0ADAFF-735A-4C73-81A9-A727E9844BBB}" srcOrd="0" destOrd="0" parTransId="{498D739F-78E2-4498-9BF0-FDE1FF870EFC}" sibTransId="{0228B7BD-6D76-49E2-9FCF-6415F35D4979}"/>
    <dgm:cxn modelId="{C83D5784-C295-47B0-81B8-31E8CB0F9D61}" type="presParOf" srcId="{B8BB36A5-BBDF-49B5-AF83-202523107FD9}" destId="{320CB12E-D05A-4313-A9D9-1D72CCFACEFC}" srcOrd="0" destOrd="0" presId="urn:microsoft.com/office/officeart/2005/8/layout/hList1"/>
    <dgm:cxn modelId="{5D204FC2-336C-4E53-84CD-AD3CCA1C3C39}" type="presParOf" srcId="{320CB12E-D05A-4313-A9D9-1D72CCFACEFC}" destId="{CD8560FB-962A-4B07-8354-9268B2B7D761}" srcOrd="0" destOrd="0" presId="urn:microsoft.com/office/officeart/2005/8/layout/hList1"/>
    <dgm:cxn modelId="{DEEA19A7-7E27-49FA-AF42-C3C3EE413788}" type="presParOf" srcId="{320CB12E-D05A-4313-A9D9-1D72CCFACEFC}" destId="{2B90F5B8-A9EF-4A88-95CC-55C72C2175AD}" srcOrd="1" destOrd="0" presId="urn:microsoft.com/office/officeart/2005/8/layout/hList1"/>
    <dgm:cxn modelId="{6CFB0D4B-2626-4EC0-AAEF-985E8979BC2B}" type="presParOf" srcId="{B8BB36A5-BBDF-49B5-AF83-202523107FD9}" destId="{25061FBF-C6BC-46A1-AF5A-14D057285510}" srcOrd="1" destOrd="0" presId="urn:microsoft.com/office/officeart/2005/8/layout/hList1"/>
    <dgm:cxn modelId="{A3940AEA-E4EA-4AFE-9585-2185B69D658D}" type="presParOf" srcId="{B8BB36A5-BBDF-49B5-AF83-202523107FD9}" destId="{05F7191E-5B92-4C13-B35C-818F7052E3D6}" srcOrd="2" destOrd="0" presId="urn:microsoft.com/office/officeart/2005/8/layout/hList1"/>
    <dgm:cxn modelId="{E85E778A-CB83-4599-A1D1-9908E90CF791}" type="presParOf" srcId="{05F7191E-5B92-4C13-B35C-818F7052E3D6}" destId="{EBE1C310-D540-470A-BB05-8A5B8C08F22A}" srcOrd="0" destOrd="0" presId="urn:microsoft.com/office/officeart/2005/8/layout/hList1"/>
    <dgm:cxn modelId="{24B93649-C449-4AB6-A320-157395F7B249}" type="presParOf" srcId="{05F7191E-5B92-4C13-B35C-818F7052E3D6}" destId="{DCA48609-C8F3-49B7-8BEB-D4F3E01042A9}" srcOrd="1" destOrd="0" presId="urn:microsoft.com/office/officeart/2005/8/layout/hList1"/>
    <dgm:cxn modelId="{20B52FD9-EB4D-4AE7-AF4B-896DF730E14A}" type="presParOf" srcId="{B8BB36A5-BBDF-49B5-AF83-202523107FD9}" destId="{D64C37FF-7461-4AAC-9241-D64A875F3632}" srcOrd="3" destOrd="0" presId="urn:microsoft.com/office/officeart/2005/8/layout/hList1"/>
    <dgm:cxn modelId="{9A1CADF2-1D26-4B0A-88AE-C56B189C3F39}" type="presParOf" srcId="{B8BB36A5-BBDF-49B5-AF83-202523107FD9}" destId="{4A992894-D4B9-4CB6-919A-6827F36EB5D1}" srcOrd="4" destOrd="0" presId="urn:microsoft.com/office/officeart/2005/8/layout/hList1"/>
    <dgm:cxn modelId="{8D31024D-F13D-42F6-A587-FBA787B2CD1B}" type="presParOf" srcId="{4A992894-D4B9-4CB6-919A-6827F36EB5D1}" destId="{99A67549-778A-47AD-9A38-A5FD024EAF94}" srcOrd="0" destOrd="0" presId="urn:microsoft.com/office/officeart/2005/8/layout/hList1"/>
    <dgm:cxn modelId="{8F8A570C-E453-4AA7-882E-ED23B5D43315}" type="presParOf" srcId="{4A992894-D4B9-4CB6-919A-6827F36EB5D1}" destId="{F31964A4-9549-4FC0-BF02-963C88C4CA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59889C-9AB8-4B6F-BE10-95D93FA5842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6CDFB87-7F57-4D2B-BA47-AE1DE47E7E1D}">
      <dgm:prSet phldrT="[Texto]"/>
      <dgm:spPr/>
      <dgm:t>
        <a:bodyPr/>
        <a:lstStyle/>
        <a:p>
          <a:r>
            <a:rPr lang="es-ES_tradnl" dirty="0" err="1" smtClean="0"/>
            <a:t>Branding</a:t>
          </a:r>
          <a:endParaRPr lang="es-ES" dirty="0"/>
        </a:p>
      </dgm:t>
    </dgm:pt>
    <dgm:pt modelId="{8BA0BD7D-FF07-4DE5-BD65-484FD14A0B58}" type="parTrans" cxnId="{9AADA177-BBE7-4BC8-9C34-8A9175068AA0}">
      <dgm:prSet/>
      <dgm:spPr/>
      <dgm:t>
        <a:bodyPr/>
        <a:lstStyle/>
        <a:p>
          <a:endParaRPr lang="es-ES"/>
        </a:p>
      </dgm:t>
    </dgm:pt>
    <dgm:pt modelId="{3E1C2E38-3E87-461B-BC02-214BD41AD94F}" type="sibTrans" cxnId="{9AADA177-BBE7-4BC8-9C34-8A9175068AA0}">
      <dgm:prSet/>
      <dgm:spPr/>
      <dgm:t>
        <a:bodyPr/>
        <a:lstStyle/>
        <a:p>
          <a:endParaRPr lang="es-ES"/>
        </a:p>
      </dgm:t>
    </dgm:pt>
    <dgm:pt modelId="{22F14098-EC3F-4A15-BAED-9397176565B8}">
      <dgm:prSet phldrT="[Texto]"/>
      <dgm:spPr/>
      <dgm:t>
        <a:bodyPr/>
        <a:lstStyle/>
        <a:p>
          <a:r>
            <a:rPr lang="es-ES_tradnl" dirty="0" smtClean="0"/>
            <a:t>Potenciar la marca</a:t>
          </a:r>
          <a:endParaRPr lang="es-ES" dirty="0"/>
        </a:p>
      </dgm:t>
    </dgm:pt>
    <dgm:pt modelId="{78D68FAF-97DC-4C51-9DF2-603F5A48F53F}" type="parTrans" cxnId="{FD27388E-598E-4BB8-A4CE-4E90F2422F53}">
      <dgm:prSet/>
      <dgm:spPr/>
      <dgm:t>
        <a:bodyPr/>
        <a:lstStyle/>
        <a:p>
          <a:endParaRPr lang="es-ES"/>
        </a:p>
      </dgm:t>
    </dgm:pt>
    <dgm:pt modelId="{73C61003-B6C7-450C-BEB0-902DE8C29460}" type="sibTrans" cxnId="{FD27388E-598E-4BB8-A4CE-4E90F2422F53}">
      <dgm:prSet/>
      <dgm:spPr/>
      <dgm:t>
        <a:bodyPr/>
        <a:lstStyle/>
        <a:p>
          <a:endParaRPr lang="es-ES"/>
        </a:p>
      </dgm:t>
    </dgm:pt>
    <dgm:pt modelId="{97D1D935-288D-43DB-9D4A-612F662CA1A1}">
      <dgm:prSet phldrT="[Texto]"/>
      <dgm:spPr/>
      <dgm:t>
        <a:bodyPr/>
        <a:lstStyle/>
        <a:p>
          <a:r>
            <a:rPr lang="es-ES_tradnl" dirty="0" smtClean="0"/>
            <a:t>Control de reputación</a:t>
          </a:r>
          <a:endParaRPr lang="es-ES" dirty="0"/>
        </a:p>
      </dgm:t>
    </dgm:pt>
    <dgm:pt modelId="{14D5B1F3-9273-4AE3-9861-53CA0954A47A}" type="parTrans" cxnId="{E5613023-479A-4376-8AD3-D9A24D964C3E}">
      <dgm:prSet/>
      <dgm:spPr/>
      <dgm:t>
        <a:bodyPr/>
        <a:lstStyle/>
        <a:p>
          <a:endParaRPr lang="es-ES"/>
        </a:p>
      </dgm:t>
    </dgm:pt>
    <dgm:pt modelId="{C7274B87-F3FC-45E4-8858-45103727AC8F}" type="sibTrans" cxnId="{E5613023-479A-4376-8AD3-D9A24D964C3E}">
      <dgm:prSet/>
      <dgm:spPr/>
      <dgm:t>
        <a:bodyPr/>
        <a:lstStyle/>
        <a:p>
          <a:endParaRPr lang="es-ES"/>
        </a:p>
      </dgm:t>
    </dgm:pt>
    <dgm:pt modelId="{60DFB053-11FD-410F-837F-54696FCFB85C}">
      <dgm:prSet phldrT="[Texto]"/>
      <dgm:spPr/>
      <dgm:t>
        <a:bodyPr/>
        <a:lstStyle/>
        <a:p>
          <a:r>
            <a:rPr lang="es-ES_tradnl" dirty="0" smtClean="0"/>
            <a:t>Comunicación</a:t>
          </a:r>
          <a:endParaRPr lang="es-ES" dirty="0"/>
        </a:p>
      </dgm:t>
    </dgm:pt>
    <dgm:pt modelId="{081DDDA9-DA64-4FAA-A583-3E4A68836907}" type="parTrans" cxnId="{11F3415D-7362-4EA2-8BF8-F77786C72B20}">
      <dgm:prSet/>
      <dgm:spPr/>
      <dgm:t>
        <a:bodyPr/>
        <a:lstStyle/>
        <a:p>
          <a:endParaRPr lang="es-ES"/>
        </a:p>
      </dgm:t>
    </dgm:pt>
    <dgm:pt modelId="{3A366907-98EE-44F9-84F5-38A694EE3D0D}" type="sibTrans" cxnId="{11F3415D-7362-4EA2-8BF8-F77786C72B20}">
      <dgm:prSet/>
      <dgm:spPr/>
      <dgm:t>
        <a:bodyPr/>
        <a:lstStyle/>
        <a:p>
          <a:endParaRPr lang="es-ES"/>
        </a:p>
      </dgm:t>
    </dgm:pt>
    <dgm:pt modelId="{8B93B618-89A5-4ED2-89AB-2BE43F5B03DE}">
      <dgm:prSet phldrT="[Texto]"/>
      <dgm:spPr/>
      <dgm:t>
        <a:bodyPr/>
        <a:lstStyle/>
        <a:p>
          <a:r>
            <a:rPr lang="es-ES_tradnl" dirty="0" smtClean="0"/>
            <a:t>Marketing online</a:t>
          </a:r>
          <a:endParaRPr lang="es-ES" dirty="0"/>
        </a:p>
      </dgm:t>
    </dgm:pt>
    <dgm:pt modelId="{E22FAF8F-9DD6-4809-AFBD-BA9E2C081482}" type="parTrans" cxnId="{C1739002-EC18-4C70-8FC9-A13396776A7A}">
      <dgm:prSet/>
      <dgm:spPr/>
      <dgm:t>
        <a:bodyPr/>
        <a:lstStyle/>
        <a:p>
          <a:endParaRPr lang="es-ES"/>
        </a:p>
      </dgm:t>
    </dgm:pt>
    <dgm:pt modelId="{09808F84-460C-4CDA-B930-AABC0314395D}" type="sibTrans" cxnId="{C1739002-EC18-4C70-8FC9-A13396776A7A}">
      <dgm:prSet/>
      <dgm:spPr/>
      <dgm:t>
        <a:bodyPr/>
        <a:lstStyle/>
        <a:p>
          <a:endParaRPr lang="es-ES"/>
        </a:p>
      </dgm:t>
    </dgm:pt>
    <dgm:pt modelId="{29BB96D2-E1FB-428B-912A-4FD5E270F579}">
      <dgm:prSet phldrT="[Texto]"/>
      <dgm:spPr/>
      <dgm:t>
        <a:bodyPr/>
        <a:lstStyle/>
        <a:p>
          <a:r>
            <a:rPr lang="es-ES_tradnl" dirty="0" smtClean="0"/>
            <a:t>Marketing offline</a:t>
          </a:r>
          <a:endParaRPr lang="es-ES" dirty="0"/>
        </a:p>
      </dgm:t>
    </dgm:pt>
    <dgm:pt modelId="{16241B59-F6B0-4F5D-A043-390C5B9CF598}" type="parTrans" cxnId="{2C6DE7D8-6E67-4F87-8E8D-5CBFBAAFB938}">
      <dgm:prSet/>
      <dgm:spPr/>
      <dgm:t>
        <a:bodyPr/>
        <a:lstStyle/>
        <a:p>
          <a:endParaRPr lang="es-ES"/>
        </a:p>
      </dgm:t>
    </dgm:pt>
    <dgm:pt modelId="{13FC7381-7D90-45D6-9EFC-E7851DC4D7EE}" type="sibTrans" cxnId="{2C6DE7D8-6E67-4F87-8E8D-5CBFBAAFB938}">
      <dgm:prSet/>
      <dgm:spPr/>
      <dgm:t>
        <a:bodyPr/>
        <a:lstStyle/>
        <a:p>
          <a:endParaRPr lang="es-ES"/>
        </a:p>
      </dgm:t>
    </dgm:pt>
    <dgm:pt modelId="{6EBBCB48-DCCF-4C8D-88C4-508CBAE7CEAC}">
      <dgm:prSet phldrT="[Texto]"/>
      <dgm:spPr/>
      <dgm:t>
        <a:bodyPr/>
        <a:lstStyle/>
        <a:p>
          <a:r>
            <a:rPr lang="es-ES_tradnl" dirty="0" smtClean="0"/>
            <a:t>360º</a:t>
          </a:r>
          <a:endParaRPr lang="es-ES" dirty="0"/>
        </a:p>
      </dgm:t>
    </dgm:pt>
    <dgm:pt modelId="{35D92790-9378-44D9-8561-DE860703C05B}" type="parTrans" cxnId="{481C6ED2-4ABB-41D0-BB5A-9C6928A8A65D}">
      <dgm:prSet/>
      <dgm:spPr/>
      <dgm:t>
        <a:bodyPr/>
        <a:lstStyle/>
        <a:p>
          <a:endParaRPr lang="es-ES"/>
        </a:p>
      </dgm:t>
    </dgm:pt>
    <dgm:pt modelId="{56A5D9E6-BA66-450E-888A-B8DA8440DD65}" type="sibTrans" cxnId="{481C6ED2-4ABB-41D0-BB5A-9C6928A8A65D}">
      <dgm:prSet/>
      <dgm:spPr/>
      <dgm:t>
        <a:bodyPr/>
        <a:lstStyle/>
        <a:p>
          <a:endParaRPr lang="es-ES"/>
        </a:p>
      </dgm:t>
    </dgm:pt>
    <dgm:pt modelId="{6E4B076F-7870-4106-9F9A-3447B271ED2A}">
      <dgm:prSet phldrT="[Texto]"/>
      <dgm:spPr/>
      <dgm:t>
        <a:bodyPr/>
        <a:lstStyle/>
        <a:p>
          <a:r>
            <a:rPr lang="es-ES_tradnl" dirty="0" smtClean="0"/>
            <a:t>Conceptualización</a:t>
          </a:r>
          <a:endParaRPr lang="es-ES" dirty="0"/>
        </a:p>
      </dgm:t>
    </dgm:pt>
    <dgm:pt modelId="{3667B9EB-1407-4EF0-A4F8-3424806A16D2}" type="parTrans" cxnId="{2A353577-A265-464D-B3F8-447E32B99B48}">
      <dgm:prSet/>
      <dgm:spPr/>
      <dgm:t>
        <a:bodyPr/>
        <a:lstStyle/>
        <a:p>
          <a:endParaRPr lang="es-ES"/>
        </a:p>
      </dgm:t>
    </dgm:pt>
    <dgm:pt modelId="{9363177C-2B75-4427-80C3-0C88B059A62D}" type="sibTrans" cxnId="{2A353577-A265-464D-B3F8-447E32B99B48}">
      <dgm:prSet/>
      <dgm:spPr/>
      <dgm:t>
        <a:bodyPr/>
        <a:lstStyle/>
        <a:p>
          <a:endParaRPr lang="es-ES"/>
        </a:p>
      </dgm:t>
    </dgm:pt>
    <dgm:pt modelId="{701B1227-E64D-4065-B7CF-682D9BC2CCF0}">
      <dgm:prSet phldrT="[Texto]"/>
      <dgm:spPr/>
      <dgm:t>
        <a:bodyPr/>
        <a:lstStyle/>
        <a:p>
          <a:r>
            <a:rPr lang="es-ES_tradnl" dirty="0" smtClean="0"/>
            <a:t>Presentación y control</a:t>
          </a:r>
          <a:endParaRPr lang="es-ES" dirty="0"/>
        </a:p>
      </dgm:t>
    </dgm:pt>
    <dgm:pt modelId="{963E769F-1426-4655-B15B-C296B38EAE77}" type="parTrans" cxnId="{831ED25E-36B0-4AC3-BD6D-1A45F35CE548}">
      <dgm:prSet/>
      <dgm:spPr/>
      <dgm:t>
        <a:bodyPr/>
        <a:lstStyle/>
        <a:p>
          <a:endParaRPr lang="es-ES"/>
        </a:p>
      </dgm:t>
    </dgm:pt>
    <dgm:pt modelId="{E38F789D-79DF-45D5-AAAE-6681270355F8}" type="sibTrans" cxnId="{831ED25E-36B0-4AC3-BD6D-1A45F35CE548}">
      <dgm:prSet/>
      <dgm:spPr/>
      <dgm:t>
        <a:bodyPr/>
        <a:lstStyle/>
        <a:p>
          <a:endParaRPr lang="es-ES"/>
        </a:p>
      </dgm:t>
    </dgm:pt>
    <dgm:pt modelId="{20D694C9-0791-4D88-B36E-88780B688A49}" type="pres">
      <dgm:prSet presAssocID="{9C59889C-9AB8-4B6F-BE10-95D93FA584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01C9BB5-BC92-4064-AF06-DDB4CF79FD16}" type="pres">
      <dgm:prSet presAssocID="{66CDFB87-7F57-4D2B-BA47-AE1DE47E7E1D}" presName="composite" presStyleCnt="0"/>
      <dgm:spPr/>
    </dgm:pt>
    <dgm:pt modelId="{FDE3AF17-6EEF-4ABF-AC2E-5A8119193989}" type="pres">
      <dgm:prSet presAssocID="{66CDFB87-7F57-4D2B-BA47-AE1DE47E7E1D}" presName="parTx" presStyleLbl="alignNode1" presStyleIdx="0" presStyleCnt="3" custLinFactNeighborX="983" custLinFactNeighborY="67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0B002A-B844-40B9-A84E-34EDB7979AA6}" type="pres">
      <dgm:prSet presAssocID="{66CDFB87-7F57-4D2B-BA47-AE1DE47E7E1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6AA9FF-33A1-44B2-8303-E06328414DFF}" type="pres">
      <dgm:prSet presAssocID="{3E1C2E38-3E87-461B-BC02-214BD41AD94F}" presName="space" presStyleCnt="0"/>
      <dgm:spPr/>
    </dgm:pt>
    <dgm:pt modelId="{926AA5AE-DA86-4D69-B691-22F2744B8224}" type="pres">
      <dgm:prSet presAssocID="{60DFB053-11FD-410F-837F-54696FCFB85C}" presName="composite" presStyleCnt="0"/>
      <dgm:spPr/>
    </dgm:pt>
    <dgm:pt modelId="{9FAB5B7B-93FD-480A-9F6B-D632378CD66C}" type="pres">
      <dgm:prSet presAssocID="{60DFB053-11FD-410F-837F-54696FCFB85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D94CC4-B08C-4AFC-AB11-B988B645A183}" type="pres">
      <dgm:prSet presAssocID="{60DFB053-11FD-410F-837F-54696FCFB85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C636B5-4AD1-4A87-8157-3E5882C3D480}" type="pres">
      <dgm:prSet presAssocID="{3A366907-98EE-44F9-84F5-38A694EE3D0D}" presName="space" presStyleCnt="0"/>
      <dgm:spPr/>
    </dgm:pt>
    <dgm:pt modelId="{2F9CA513-B382-479B-97E8-560E921509E3}" type="pres">
      <dgm:prSet presAssocID="{6EBBCB48-DCCF-4C8D-88C4-508CBAE7CEAC}" presName="composite" presStyleCnt="0"/>
      <dgm:spPr/>
    </dgm:pt>
    <dgm:pt modelId="{B98BB2B3-4A3C-4F91-8482-000FC6002C2A}" type="pres">
      <dgm:prSet presAssocID="{6EBBCB48-DCCF-4C8D-88C4-508CBAE7CEA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D29522-A259-48F4-B04A-CE0639477E03}" type="pres">
      <dgm:prSet presAssocID="{6EBBCB48-DCCF-4C8D-88C4-508CBAE7CEA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A516AE1-58AD-4D25-87A0-D234AC6DCCEF}" type="presOf" srcId="{22F14098-EC3F-4A15-BAED-9397176565B8}" destId="{A70B002A-B844-40B9-A84E-34EDB7979AA6}" srcOrd="0" destOrd="0" presId="urn:microsoft.com/office/officeart/2005/8/layout/hList1"/>
    <dgm:cxn modelId="{E5ACE8E3-A697-41ED-A036-F605839BF2DE}" type="presOf" srcId="{66CDFB87-7F57-4D2B-BA47-AE1DE47E7E1D}" destId="{FDE3AF17-6EEF-4ABF-AC2E-5A8119193989}" srcOrd="0" destOrd="0" presId="urn:microsoft.com/office/officeart/2005/8/layout/hList1"/>
    <dgm:cxn modelId="{7AB909CF-D901-4808-A9D5-FC6C51377D61}" type="presOf" srcId="{29BB96D2-E1FB-428B-912A-4FD5E270F579}" destId="{8BD94CC4-B08C-4AFC-AB11-B988B645A183}" srcOrd="0" destOrd="1" presId="urn:microsoft.com/office/officeart/2005/8/layout/hList1"/>
    <dgm:cxn modelId="{00E0F7BE-4C68-43A3-A792-7052DDF81470}" type="presOf" srcId="{6E4B076F-7870-4106-9F9A-3447B271ED2A}" destId="{33D29522-A259-48F4-B04A-CE0639477E03}" srcOrd="0" destOrd="0" presId="urn:microsoft.com/office/officeart/2005/8/layout/hList1"/>
    <dgm:cxn modelId="{9AADA177-BBE7-4BC8-9C34-8A9175068AA0}" srcId="{9C59889C-9AB8-4B6F-BE10-95D93FA5842C}" destId="{66CDFB87-7F57-4D2B-BA47-AE1DE47E7E1D}" srcOrd="0" destOrd="0" parTransId="{8BA0BD7D-FF07-4DE5-BD65-484FD14A0B58}" sibTransId="{3E1C2E38-3E87-461B-BC02-214BD41AD94F}"/>
    <dgm:cxn modelId="{481C6ED2-4ABB-41D0-BB5A-9C6928A8A65D}" srcId="{9C59889C-9AB8-4B6F-BE10-95D93FA5842C}" destId="{6EBBCB48-DCCF-4C8D-88C4-508CBAE7CEAC}" srcOrd="2" destOrd="0" parTransId="{35D92790-9378-44D9-8561-DE860703C05B}" sibTransId="{56A5D9E6-BA66-450E-888A-B8DA8440DD65}"/>
    <dgm:cxn modelId="{11F3415D-7362-4EA2-8BF8-F77786C72B20}" srcId="{9C59889C-9AB8-4B6F-BE10-95D93FA5842C}" destId="{60DFB053-11FD-410F-837F-54696FCFB85C}" srcOrd="1" destOrd="0" parTransId="{081DDDA9-DA64-4FAA-A583-3E4A68836907}" sibTransId="{3A366907-98EE-44F9-84F5-38A694EE3D0D}"/>
    <dgm:cxn modelId="{2A353577-A265-464D-B3F8-447E32B99B48}" srcId="{6EBBCB48-DCCF-4C8D-88C4-508CBAE7CEAC}" destId="{6E4B076F-7870-4106-9F9A-3447B271ED2A}" srcOrd="0" destOrd="0" parTransId="{3667B9EB-1407-4EF0-A4F8-3424806A16D2}" sibTransId="{9363177C-2B75-4427-80C3-0C88B059A62D}"/>
    <dgm:cxn modelId="{E5613023-479A-4376-8AD3-D9A24D964C3E}" srcId="{66CDFB87-7F57-4D2B-BA47-AE1DE47E7E1D}" destId="{97D1D935-288D-43DB-9D4A-612F662CA1A1}" srcOrd="1" destOrd="0" parTransId="{14D5B1F3-9273-4AE3-9861-53CA0954A47A}" sibTransId="{C7274B87-F3FC-45E4-8858-45103727AC8F}"/>
    <dgm:cxn modelId="{2C6DE7D8-6E67-4F87-8E8D-5CBFBAAFB938}" srcId="{60DFB053-11FD-410F-837F-54696FCFB85C}" destId="{29BB96D2-E1FB-428B-912A-4FD5E270F579}" srcOrd="1" destOrd="0" parTransId="{16241B59-F6B0-4F5D-A043-390C5B9CF598}" sibTransId="{13FC7381-7D90-45D6-9EFC-E7851DC4D7EE}"/>
    <dgm:cxn modelId="{1EE5BACF-0FD0-4DE8-B801-F10715671983}" type="presOf" srcId="{60DFB053-11FD-410F-837F-54696FCFB85C}" destId="{9FAB5B7B-93FD-480A-9F6B-D632378CD66C}" srcOrd="0" destOrd="0" presId="urn:microsoft.com/office/officeart/2005/8/layout/hList1"/>
    <dgm:cxn modelId="{2DFD73A4-3C1A-4C17-B961-49437A90C85A}" type="presOf" srcId="{701B1227-E64D-4065-B7CF-682D9BC2CCF0}" destId="{33D29522-A259-48F4-B04A-CE0639477E03}" srcOrd="0" destOrd="1" presId="urn:microsoft.com/office/officeart/2005/8/layout/hList1"/>
    <dgm:cxn modelId="{76222A17-D4D3-4FA0-9941-70DC96CF032F}" type="presOf" srcId="{97D1D935-288D-43DB-9D4A-612F662CA1A1}" destId="{A70B002A-B844-40B9-A84E-34EDB7979AA6}" srcOrd="0" destOrd="1" presId="urn:microsoft.com/office/officeart/2005/8/layout/hList1"/>
    <dgm:cxn modelId="{831ED25E-36B0-4AC3-BD6D-1A45F35CE548}" srcId="{6EBBCB48-DCCF-4C8D-88C4-508CBAE7CEAC}" destId="{701B1227-E64D-4065-B7CF-682D9BC2CCF0}" srcOrd="1" destOrd="0" parTransId="{963E769F-1426-4655-B15B-C296B38EAE77}" sibTransId="{E38F789D-79DF-45D5-AAAE-6681270355F8}"/>
    <dgm:cxn modelId="{6130FCB5-688B-46F2-BF47-B95B0EA5ED9E}" type="presOf" srcId="{6EBBCB48-DCCF-4C8D-88C4-508CBAE7CEAC}" destId="{B98BB2B3-4A3C-4F91-8482-000FC6002C2A}" srcOrd="0" destOrd="0" presId="urn:microsoft.com/office/officeart/2005/8/layout/hList1"/>
    <dgm:cxn modelId="{E29F0306-C7FC-40BA-8775-736D5E87ED6F}" type="presOf" srcId="{9C59889C-9AB8-4B6F-BE10-95D93FA5842C}" destId="{20D694C9-0791-4D88-B36E-88780B688A49}" srcOrd="0" destOrd="0" presId="urn:microsoft.com/office/officeart/2005/8/layout/hList1"/>
    <dgm:cxn modelId="{4B3D9EDC-3066-472D-A64F-9F5EE8AF279D}" type="presOf" srcId="{8B93B618-89A5-4ED2-89AB-2BE43F5B03DE}" destId="{8BD94CC4-B08C-4AFC-AB11-B988B645A183}" srcOrd="0" destOrd="0" presId="urn:microsoft.com/office/officeart/2005/8/layout/hList1"/>
    <dgm:cxn modelId="{C1739002-EC18-4C70-8FC9-A13396776A7A}" srcId="{60DFB053-11FD-410F-837F-54696FCFB85C}" destId="{8B93B618-89A5-4ED2-89AB-2BE43F5B03DE}" srcOrd="0" destOrd="0" parTransId="{E22FAF8F-9DD6-4809-AFBD-BA9E2C081482}" sibTransId="{09808F84-460C-4CDA-B930-AABC0314395D}"/>
    <dgm:cxn modelId="{FD27388E-598E-4BB8-A4CE-4E90F2422F53}" srcId="{66CDFB87-7F57-4D2B-BA47-AE1DE47E7E1D}" destId="{22F14098-EC3F-4A15-BAED-9397176565B8}" srcOrd="0" destOrd="0" parTransId="{78D68FAF-97DC-4C51-9DF2-603F5A48F53F}" sibTransId="{73C61003-B6C7-450C-BEB0-902DE8C29460}"/>
    <dgm:cxn modelId="{6B22A03B-3BBC-463A-8DC2-55DAC2F62BE9}" type="presParOf" srcId="{20D694C9-0791-4D88-B36E-88780B688A49}" destId="{901C9BB5-BC92-4064-AF06-DDB4CF79FD16}" srcOrd="0" destOrd="0" presId="urn:microsoft.com/office/officeart/2005/8/layout/hList1"/>
    <dgm:cxn modelId="{F1EC31C0-9D84-4388-BB25-A79173CA0E47}" type="presParOf" srcId="{901C9BB5-BC92-4064-AF06-DDB4CF79FD16}" destId="{FDE3AF17-6EEF-4ABF-AC2E-5A8119193989}" srcOrd="0" destOrd="0" presId="urn:microsoft.com/office/officeart/2005/8/layout/hList1"/>
    <dgm:cxn modelId="{117B4943-AEE9-4A97-B63D-C21D8114536E}" type="presParOf" srcId="{901C9BB5-BC92-4064-AF06-DDB4CF79FD16}" destId="{A70B002A-B844-40B9-A84E-34EDB7979AA6}" srcOrd="1" destOrd="0" presId="urn:microsoft.com/office/officeart/2005/8/layout/hList1"/>
    <dgm:cxn modelId="{5FC002DE-3C7F-4147-8931-82A27EDBEB7B}" type="presParOf" srcId="{20D694C9-0791-4D88-B36E-88780B688A49}" destId="{686AA9FF-33A1-44B2-8303-E06328414DFF}" srcOrd="1" destOrd="0" presId="urn:microsoft.com/office/officeart/2005/8/layout/hList1"/>
    <dgm:cxn modelId="{8BBAF71D-C700-4AC9-9248-416D3C3FCA13}" type="presParOf" srcId="{20D694C9-0791-4D88-B36E-88780B688A49}" destId="{926AA5AE-DA86-4D69-B691-22F2744B8224}" srcOrd="2" destOrd="0" presId="urn:microsoft.com/office/officeart/2005/8/layout/hList1"/>
    <dgm:cxn modelId="{D69FF56E-BAAC-49D0-8DB5-C5B5D2E4CAD3}" type="presParOf" srcId="{926AA5AE-DA86-4D69-B691-22F2744B8224}" destId="{9FAB5B7B-93FD-480A-9F6B-D632378CD66C}" srcOrd="0" destOrd="0" presId="urn:microsoft.com/office/officeart/2005/8/layout/hList1"/>
    <dgm:cxn modelId="{DAF8C7B9-1B37-4412-8F7D-99B405CE0BB3}" type="presParOf" srcId="{926AA5AE-DA86-4D69-B691-22F2744B8224}" destId="{8BD94CC4-B08C-4AFC-AB11-B988B645A183}" srcOrd="1" destOrd="0" presId="urn:microsoft.com/office/officeart/2005/8/layout/hList1"/>
    <dgm:cxn modelId="{7BC9C8D1-F4CC-4E78-834A-B662E0B87F76}" type="presParOf" srcId="{20D694C9-0791-4D88-B36E-88780B688A49}" destId="{7AC636B5-4AD1-4A87-8157-3E5882C3D480}" srcOrd="3" destOrd="0" presId="urn:microsoft.com/office/officeart/2005/8/layout/hList1"/>
    <dgm:cxn modelId="{5E9DF220-3EC8-4D5C-87D5-2B701171EDDF}" type="presParOf" srcId="{20D694C9-0791-4D88-B36E-88780B688A49}" destId="{2F9CA513-B382-479B-97E8-560E921509E3}" srcOrd="4" destOrd="0" presId="urn:microsoft.com/office/officeart/2005/8/layout/hList1"/>
    <dgm:cxn modelId="{7AAD9A7B-BEA2-4F5C-AC01-8037D5BDAA37}" type="presParOf" srcId="{2F9CA513-B382-479B-97E8-560E921509E3}" destId="{B98BB2B3-4A3C-4F91-8482-000FC6002C2A}" srcOrd="0" destOrd="0" presId="urn:microsoft.com/office/officeart/2005/8/layout/hList1"/>
    <dgm:cxn modelId="{604E196A-D866-496C-A0B2-E00CA5A5EC1A}" type="presParOf" srcId="{2F9CA513-B382-479B-97E8-560E921509E3}" destId="{33D29522-A259-48F4-B04A-CE0639477E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BF8C71-77E5-4C06-ABD4-59CD4B861547}">
      <dsp:nvSpPr>
        <dsp:cNvPr id="0" name=""/>
        <dsp:cNvSpPr/>
      </dsp:nvSpPr>
      <dsp:spPr>
        <a:xfrm>
          <a:off x="2315889" y="581781"/>
          <a:ext cx="3875508" cy="3875508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F528F-797F-45FF-8A7F-F947EF578D2B}">
      <dsp:nvSpPr>
        <dsp:cNvPr id="0" name=""/>
        <dsp:cNvSpPr/>
      </dsp:nvSpPr>
      <dsp:spPr>
        <a:xfrm>
          <a:off x="2315889" y="581781"/>
          <a:ext cx="3875508" cy="3875508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A094D-D11F-411E-B569-6459D6531EA1}">
      <dsp:nvSpPr>
        <dsp:cNvPr id="0" name=""/>
        <dsp:cNvSpPr/>
      </dsp:nvSpPr>
      <dsp:spPr>
        <a:xfrm>
          <a:off x="2315889" y="581781"/>
          <a:ext cx="3875508" cy="3875508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B1C4B-2757-4EA7-8D03-4B53C25681BE}">
      <dsp:nvSpPr>
        <dsp:cNvPr id="0" name=""/>
        <dsp:cNvSpPr/>
      </dsp:nvSpPr>
      <dsp:spPr>
        <a:xfrm>
          <a:off x="2315889" y="581781"/>
          <a:ext cx="3875508" cy="3875508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0BB69-9AD7-4466-928D-FBA65627D5AA}">
      <dsp:nvSpPr>
        <dsp:cNvPr id="0" name=""/>
        <dsp:cNvSpPr/>
      </dsp:nvSpPr>
      <dsp:spPr>
        <a:xfrm>
          <a:off x="3361583" y="1627475"/>
          <a:ext cx="1784121" cy="1784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/>
            <a:t>Estrategia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/>
            <a:t>360º</a:t>
          </a:r>
          <a:endParaRPr lang="es-ES" sz="2600" kern="1200" dirty="0"/>
        </a:p>
      </dsp:txBody>
      <dsp:txXfrm>
        <a:off x="3361583" y="1627475"/>
        <a:ext cx="1784121" cy="1784121"/>
      </dsp:txXfrm>
    </dsp:sp>
    <dsp:sp modelId="{36E683D3-A175-449F-9D7C-A1B316CB0678}">
      <dsp:nvSpPr>
        <dsp:cNvPr id="0" name=""/>
        <dsp:cNvSpPr/>
      </dsp:nvSpPr>
      <dsp:spPr>
        <a:xfrm>
          <a:off x="3629201" y="2299"/>
          <a:ext cx="1248884" cy="1248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Social Media/ </a:t>
          </a:r>
          <a:r>
            <a:rPr lang="es-ES_tradnl" sz="1200" kern="1200" dirty="0" err="1" smtClean="0"/>
            <a:t>Community</a:t>
          </a:r>
          <a:r>
            <a:rPr lang="es-ES_tradnl" sz="1200" kern="1200" dirty="0" smtClean="0"/>
            <a:t> Management</a:t>
          </a:r>
          <a:endParaRPr lang="es-ES" sz="1200" kern="1200" dirty="0"/>
        </a:p>
      </dsp:txBody>
      <dsp:txXfrm>
        <a:off x="3629201" y="2299"/>
        <a:ext cx="1248884" cy="1248884"/>
      </dsp:txXfrm>
    </dsp:sp>
    <dsp:sp modelId="{8BFEB2A3-E2D3-4CC1-ADA0-D717E177E148}">
      <dsp:nvSpPr>
        <dsp:cNvPr id="0" name=""/>
        <dsp:cNvSpPr/>
      </dsp:nvSpPr>
      <dsp:spPr>
        <a:xfrm>
          <a:off x="5521996" y="1895093"/>
          <a:ext cx="1248884" cy="1248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Diseño, programación y gestión de blogs</a:t>
          </a:r>
          <a:endParaRPr lang="es-ES" sz="1200" kern="1200" dirty="0"/>
        </a:p>
      </dsp:txBody>
      <dsp:txXfrm>
        <a:off x="5521996" y="1895093"/>
        <a:ext cx="1248884" cy="1248884"/>
      </dsp:txXfrm>
    </dsp:sp>
    <dsp:sp modelId="{F0263F11-8004-41A3-857A-DB89727169D0}">
      <dsp:nvSpPr>
        <dsp:cNvPr id="0" name=""/>
        <dsp:cNvSpPr/>
      </dsp:nvSpPr>
      <dsp:spPr>
        <a:xfrm>
          <a:off x="3629201" y="3787888"/>
          <a:ext cx="1248884" cy="1248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Identidad Corporativa/ </a:t>
          </a:r>
          <a:r>
            <a:rPr lang="es-ES_tradnl" sz="1200" kern="1200" dirty="0" err="1" smtClean="0"/>
            <a:t>Branding</a:t>
          </a:r>
          <a:endParaRPr lang="es-ES" sz="1200" kern="1200" dirty="0"/>
        </a:p>
      </dsp:txBody>
      <dsp:txXfrm>
        <a:off x="3629201" y="3787888"/>
        <a:ext cx="1248884" cy="1248884"/>
      </dsp:txXfrm>
    </dsp:sp>
    <dsp:sp modelId="{B65F4DD1-C4B9-4E10-BE7A-992D6E37DF5B}">
      <dsp:nvSpPr>
        <dsp:cNvPr id="0" name=""/>
        <dsp:cNvSpPr/>
      </dsp:nvSpPr>
      <dsp:spPr>
        <a:xfrm>
          <a:off x="1736407" y="1895093"/>
          <a:ext cx="1248884" cy="1248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Marketing y Comunicación Online 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Offline</a:t>
          </a:r>
          <a:endParaRPr lang="es-ES" sz="1200" kern="1200" dirty="0"/>
        </a:p>
      </dsp:txBody>
      <dsp:txXfrm>
        <a:off x="1736407" y="1895093"/>
        <a:ext cx="1248884" cy="12488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BFA917-EA80-47C8-841F-014D934397A2}">
      <dsp:nvSpPr>
        <dsp:cNvPr id="0" name=""/>
        <dsp:cNvSpPr/>
      </dsp:nvSpPr>
      <dsp:spPr>
        <a:xfrm>
          <a:off x="0" y="0"/>
          <a:ext cx="7772400" cy="457200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35483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800" kern="1200" dirty="0" err="1" smtClean="0"/>
            <a:t>Company</a:t>
          </a:r>
          <a:r>
            <a:rPr lang="es-ES_tradnl" sz="3200" kern="1200" dirty="0" smtClean="0"/>
            <a:t> </a:t>
          </a:r>
          <a:r>
            <a:rPr lang="es-ES_tradnl" sz="3200" kern="1200" dirty="0" smtClean="0"/>
            <a:t>Social Media</a:t>
          </a:r>
          <a:endParaRPr lang="es-ES" sz="3200" kern="1200" dirty="0"/>
        </a:p>
      </dsp:txBody>
      <dsp:txXfrm>
        <a:off x="0" y="0"/>
        <a:ext cx="7772400" cy="4572000"/>
      </dsp:txXfrm>
    </dsp:sp>
    <dsp:sp modelId="{740ED371-9B2E-40D2-9367-EB80508A6780}">
      <dsp:nvSpPr>
        <dsp:cNvPr id="0" name=""/>
        <dsp:cNvSpPr/>
      </dsp:nvSpPr>
      <dsp:spPr>
        <a:xfrm>
          <a:off x="194310" y="1143000"/>
          <a:ext cx="1165860" cy="157050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Web</a:t>
          </a:r>
          <a:endParaRPr lang="es-ES" sz="1900" kern="1200" dirty="0"/>
        </a:p>
      </dsp:txBody>
      <dsp:txXfrm>
        <a:off x="194310" y="1143000"/>
        <a:ext cx="1165860" cy="1570508"/>
      </dsp:txXfrm>
    </dsp:sp>
    <dsp:sp modelId="{35E3E777-CD6C-4314-9AC7-FC756A7C29D3}">
      <dsp:nvSpPr>
        <dsp:cNvPr id="0" name=""/>
        <dsp:cNvSpPr/>
      </dsp:nvSpPr>
      <dsp:spPr>
        <a:xfrm>
          <a:off x="194310" y="2770720"/>
          <a:ext cx="1165860" cy="157050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Blog</a:t>
          </a:r>
          <a:endParaRPr lang="es-ES" sz="1900" kern="1200" dirty="0"/>
        </a:p>
      </dsp:txBody>
      <dsp:txXfrm>
        <a:off x="194310" y="2770720"/>
        <a:ext cx="1165860" cy="1570508"/>
      </dsp:txXfrm>
    </dsp:sp>
    <dsp:sp modelId="{D234ACD3-F041-40B0-B82C-6BD50631060F}">
      <dsp:nvSpPr>
        <dsp:cNvPr id="0" name=""/>
        <dsp:cNvSpPr/>
      </dsp:nvSpPr>
      <dsp:spPr>
        <a:xfrm>
          <a:off x="1554480" y="1143000"/>
          <a:ext cx="6023610" cy="320040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203225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RRSS</a:t>
          </a:r>
          <a:endParaRPr lang="es-ES" sz="2200" kern="1200" dirty="0"/>
        </a:p>
      </dsp:txBody>
      <dsp:txXfrm>
        <a:off x="1554480" y="1143000"/>
        <a:ext cx="6023610" cy="3200400"/>
      </dsp:txXfrm>
    </dsp:sp>
    <dsp:sp modelId="{37657B62-EF89-4649-BDD1-0CE34A43A47B}">
      <dsp:nvSpPr>
        <dsp:cNvPr id="0" name=""/>
        <dsp:cNvSpPr/>
      </dsp:nvSpPr>
      <dsp:spPr>
        <a:xfrm>
          <a:off x="1705070" y="2263140"/>
          <a:ext cx="1204722" cy="89136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err="1" smtClean="0"/>
            <a:t>Facebook</a:t>
          </a:r>
          <a:r>
            <a:rPr lang="es-ES_tradnl" sz="1900" kern="1200" dirty="0" smtClean="0"/>
            <a:t>/ otras redes</a:t>
          </a:r>
          <a:endParaRPr lang="es-ES" sz="1900" kern="1200" dirty="0"/>
        </a:p>
      </dsp:txBody>
      <dsp:txXfrm>
        <a:off x="1705070" y="2263140"/>
        <a:ext cx="1204722" cy="891361"/>
      </dsp:txXfrm>
    </dsp:sp>
    <dsp:sp modelId="{8FF4C3A0-3A0B-438F-A4C5-3AA02E93AF36}">
      <dsp:nvSpPr>
        <dsp:cNvPr id="0" name=""/>
        <dsp:cNvSpPr/>
      </dsp:nvSpPr>
      <dsp:spPr>
        <a:xfrm>
          <a:off x="1705070" y="3210972"/>
          <a:ext cx="1204722" cy="89136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err="1" smtClean="0"/>
            <a:t>Youtube</a:t>
          </a:r>
          <a:endParaRPr lang="es-ES" sz="1900" kern="1200" dirty="0"/>
        </a:p>
      </dsp:txBody>
      <dsp:txXfrm>
        <a:off x="1705070" y="3210972"/>
        <a:ext cx="1204722" cy="891361"/>
      </dsp:txXfrm>
    </dsp:sp>
    <dsp:sp modelId="{788F1B8A-CD7F-42C9-9018-759C21D7052A}">
      <dsp:nvSpPr>
        <dsp:cNvPr id="0" name=""/>
        <dsp:cNvSpPr/>
      </dsp:nvSpPr>
      <dsp:spPr>
        <a:xfrm>
          <a:off x="3070098" y="2286000"/>
          <a:ext cx="4313682" cy="182880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1032256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Planificación, Implementación y Monitorización de la estrategia</a:t>
          </a:r>
          <a:endParaRPr lang="es-ES" sz="2200" kern="1200" dirty="0"/>
        </a:p>
      </dsp:txBody>
      <dsp:txXfrm>
        <a:off x="3070098" y="2286000"/>
        <a:ext cx="4313682" cy="1828800"/>
      </dsp:txXfrm>
    </dsp:sp>
    <dsp:sp modelId="{B2E805E3-5FB3-433B-BFE3-824A5A755046}">
      <dsp:nvSpPr>
        <dsp:cNvPr id="0" name=""/>
        <dsp:cNvSpPr/>
      </dsp:nvSpPr>
      <dsp:spPr>
        <a:xfrm>
          <a:off x="3177940" y="3108960"/>
          <a:ext cx="2018984" cy="8229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Deseos</a:t>
          </a:r>
          <a:endParaRPr lang="es-ES" sz="1900" kern="1200" dirty="0"/>
        </a:p>
      </dsp:txBody>
      <dsp:txXfrm>
        <a:off x="3177940" y="3108960"/>
        <a:ext cx="2018984" cy="822960"/>
      </dsp:txXfrm>
    </dsp:sp>
    <dsp:sp modelId="{487C277B-D23B-4D4E-A27A-311E593C1887}">
      <dsp:nvSpPr>
        <dsp:cNvPr id="0" name=""/>
        <dsp:cNvSpPr/>
      </dsp:nvSpPr>
      <dsp:spPr>
        <a:xfrm>
          <a:off x="5254363" y="3108960"/>
          <a:ext cx="2018984" cy="8229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Resultados</a:t>
          </a:r>
          <a:endParaRPr lang="es-ES" sz="1900" kern="1200" dirty="0"/>
        </a:p>
      </dsp:txBody>
      <dsp:txXfrm>
        <a:off x="5254363" y="3108960"/>
        <a:ext cx="2018984" cy="8229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8560FB-962A-4B07-8354-9268B2B7D761}">
      <dsp:nvSpPr>
        <dsp:cNvPr id="0" name=""/>
        <dsp:cNvSpPr/>
      </dsp:nvSpPr>
      <dsp:spPr>
        <a:xfrm>
          <a:off x="2433" y="218694"/>
          <a:ext cx="237266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Estrategias</a:t>
          </a:r>
          <a:endParaRPr lang="es-ES" sz="2400" kern="1200" dirty="0"/>
        </a:p>
      </dsp:txBody>
      <dsp:txXfrm>
        <a:off x="2433" y="218694"/>
        <a:ext cx="2372664" cy="691200"/>
      </dsp:txXfrm>
    </dsp:sp>
    <dsp:sp modelId="{2B90F5B8-A9EF-4A88-95CC-55C72C2175AD}">
      <dsp:nvSpPr>
        <dsp:cNvPr id="0" name=""/>
        <dsp:cNvSpPr/>
      </dsp:nvSpPr>
      <dsp:spPr>
        <a:xfrm>
          <a:off x="2433" y="909894"/>
          <a:ext cx="2372664" cy="1284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/>
            <a:t>Desarrollo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/>
            <a:t>Implementación</a:t>
          </a:r>
          <a:endParaRPr lang="es-ES" sz="2400" kern="1200" dirty="0"/>
        </a:p>
      </dsp:txBody>
      <dsp:txXfrm>
        <a:off x="2433" y="909894"/>
        <a:ext cx="2372664" cy="1284659"/>
      </dsp:txXfrm>
    </dsp:sp>
    <dsp:sp modelId="{EBE1C310-D540-470A-BB05-8A5B8C08F22A}">
      <dsp:nvSpPr>
        <dsp:cNvPr id="0" name=""/>
        <dsp:cNvSpPr/>
      </dsp:nvSpPr>
      <dsp:spPr>
        <a:xfrm>
          <a:off x="2707271" y="218694"/>
          <a:ext cx="237266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Contenido</a:t>
          </a:r>
          <a:endParaRPr lang="es-ES" sz="2400" kern="1200" dirty="0"/>
        </a:p>
      </dsp:txBody>
      <dsp:txXfrm>
        <a:off x="2707271" y="218694"/>
        <a:ext cx="2372664" cy="691200"/>
      </dsp:txXfrm>
    </dsp:sp>
    <dsp:sp modelId="{DCA48609-C8F3-49B7-8BEB-D4F3E01042A9}">
      <dsp:nvSpPr>
        <dsp:cNvPr id="0" name=""/>
        <dsp:cNvSpPr/>
      </dsp:nvSpPr>
      <dsp:spPr>
        <a:xfrm>
          <a:off x="2707271" y="909894"/>
          <a:ext cx="2372664" cy="1284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/>
            <a:t>Planificación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/>
            <a:t>Publicación</a:t>
          </a:r>
          <a:endParaRPr lang="es-ES" sz="2400" kern="1200" dirty="0"/>
        </a:p>
      </dsp:txBody>
      <dsp:txXfrm>
        <a:off x="2707271" y="909894"/>
        <a:ext cx="2372664" cy="1284659"/>
      </dsp:txXfrm>
    </dsp:sp>
    <dsp:sp modelId="{99A67549-778A-47AD-9A38-A5FD024EAF94}">
      <dsp:nvSpPr>
        <dsp:cNvPr id="0" name=""/>
        <dsp:cNvSpPr/>
      </dsp:nvSpPr>
      <dsp:spPr>
        <a:xfrm>
          <a:off x="5412109" y="218694"/>
          <a:ext cx="237266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Monitorización</a:t>
          </a:r>
          <a:endParaRPr lang="es-ES" sz="2400" kern="1200" dirty="0"/>
        </a:p>
      </dsp:txBody>
      <dsp:txXfrm>
        <a:off x="5412109" y="218694"/>
        <a:ext cx="2372664" cy="691200"/>
      </dsp:txXfrm>
    </dsp:sp>
    <dsp:sp modelId="{F31964A4-9549-4FC0-BF02-963C88C4CA23}">
      <dsp:nvSpPr>
        <dsp:cNvPr id="0" name=""/>
        <dsp:cNvSpPr/>
      </dsp:nvSpPr>
      <dsp:spPr>
        <a:xfrm>
          <a:off x="5412109" y="909894"/>
          <a:ext cx="2372664" cy="1284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/>
            <a:t>Informe sobre efectividad de acciones</a:t>
          </a:r>
          <a:endParaRPr lang="es-ES" sz="2400" kern="1200" dirty="0"/>
        </a:p>
      </dsp:txBody>
      <dsp:txXfrm>
        <a:off x="5412109" y="909894"/>
        <a:ext cx="2372664" cy="12846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E3AF17-6EEF-4ABF-AC2E-5A8119193989}">
      <dsp:nvSpPr>
        <dsp:cNvPr id="0" name=""/>
        <dsp:cNvSpPr/>
      </dsp:nvSpPr>
      <dsp:spPr>
        <a:xfrm>
          <a:off x="25800" y="255045"/>
          <a:ext cx="2376723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err="1" smtClean="0"/>
            <a:t>Branding</a:t>
          </a:r>
          <a:endParaRPr lang="es-ES" sz="2200" kern="1200" dirty="0"/>
        </a:p>
      </dsp:txBody>
      <dsp:txXfrm>
        <a:off x="25800" y="255045"/>
        <a:ext cx="2376723" cy="633600"/>
      </dsp:txXfrm>
    </dsp:sp>
    <dsp:sp modelId="{A70B002A-B844-40B9-A84E-34EDB7979AA6}">
      <dsp:nvSpPr>
        <dsp:cNvPr id="0" name=""/>
        <dsp:cNvSpPr/>
      </dsp:nvSpPr>
      <dsp:spPr>
        <a:xfrm>
          <a:off x="2437" y="846156"/>
          <a:ext cx="2376723" cy="12455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200" kern="1200" dirty="0" smtClean="0"/>
            <a:t>Potenciar la marca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200" kern="1200" dirty="0" smtClean="0"/>
            <a:t>Control de reputación</a:t>
          </a:r>
          <a:endParaRPr lang="es-ES" sz="2200" kern="1200" dirty="0"/>
        </a:p>
      </dsp:txBody>
      <dsp:txXfrm>
        <a:off x="2437" y="846156"/>
        <a:ext cx="2376723" cy="1245543"/>
      </dsp:txXfrm>
    </dsp:sp>
    <dsp:sp modelId="{9FAB5B7B-93FD-480A-9F6B-D632378CD66C}">
      <dsp:nvSpPr>
        <dsp:cNvPr id="0" name=""/>
        <dsp:cNvSpPr/>
      </dsp:nvSpPr>
      <dsp:spPr>
        <a:xfrm>
          <a:off x="2711902" y="212556"/>
          <a:ext cx="2376723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Comunicación</a:t>
          </a:r>
          <a:endParaRPr lang="es-ES" sz="2200" kern="1200" dirty="0"/>
        </a:p>
      </dsp:txBody>
      <dsp:txXfrm>
        <a:off x="2711902" y="212556"/>
        <a:ext cx="2376723" cy="633600"/>
      </dsp:txXfrm>
    </dsp:sp>
    <dsp:sp modelId="{8BD94CC4-B08C-4AFC-AB11-B988B645A183}">
      <dsp:nvSpPr>
        <dsp:cNvPr id="0" name=""/>
        <dsp:cNvSpPr/>
      </dsp:nvSpPr>
      <dsp:spPr>
        <a:xfrm>
          <a:off x="2711902" y="846156"/>
          <a:ext cx="2376723" cy="12455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200" kern="1200" dirty="0" smtClean="0"/>
            <a:t>Marketing online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200" kern="1200" dirty="0" smtClean="0"/>
            <a:t>Marketing offline</a:t>
          </a:r>
          <a:endParaRPr lang="es-ES" sz="2200" kern="1200" dirty="0"/>
        </a:p>
      </dsp:txBody>
      <dsp:txXfrm>
        <a:off x="2711902" y="846156"/>
        <a:ext cx="2376723" cy="1245543"/>
      </dsp:txXfrm>
    </dsp:sp>
    <dsp:sp modelId="{B98BB2B3-4A3C-4F91-8482-000FC6002C2A}">
      <dsp:nvSpPr>
        <dsp:cNvPr id="0" name=""/>
        <dsp:cNvSpPr/>
      </dsp:nvSpPr>
      <dsp:spPr>
        <a:xfrm>
          <a:off x="5421366" y="212556"/>
          <a:ext cx="2376723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360º</a:t>
          </a:r>
          <a:endParaRPr lang="es-ES" sz="2200" kern="1200" dirty="0"/>
        </a:p>
      </dsp:txBody>
      <dsp:txXfrm>
        <a:off x="5421366" y="212556"/>
        <a:ext cx="2376723" cy="633600"/>
      </dsp:txXfrm>
    </dsp:sp>
    <dsp:sp modelId="{33D29522-A259-48F4-B04A-CE0639477E03}">
      <dsp:nvSpPr>
        <dsp:cNvPr id="0" name=""/>
        <dsp:cNvSpPr/>
      </dsp:nvSpPr>
      <dsp:spPr>
        <a:xfrm>
          <a:off x="5421366" y="846156"/>
          <a:ext cx="2376723" cy="12455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200" kern="1200" dirty="0" smtClean="0"/>
            <a:t>Conceptualización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200" kern="1200" dirty="0" smtClean="0"/>
            <a:t>Presentación y control</a:t>
          </a:r>
          <a:endParaRPr lang="es-ES" sz="2200" kern="1200" dirty="0"/>
        </a:p>
      </dsp:txBody>
      <dsp:txXfrm>
        <a:off x="5421366" y="846156"/>
        <a:ext cx="2376723" cy="1245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MyBrand&amp;SocialMedia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A3E5E-D08A-43F8-8CF3-91727CD0A89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GeneralHomeSevice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99C98-7D15-4FFC-AFEA-01E3D15A81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MyBrand&amp;SocialMedia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68B0D-B646-45FF-B7EC-F82FA178D9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GeneralHomeSevice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982B4-6328-439F-820B-EE3976D8C3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82B4-6328-439F-820B-EE3976D8C377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GeneralHomeSevice</a:t>
            </a:r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MyBrand&amp;SocialMedia</a:t>
            </a: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3D18-F374-4422-AD46-4750B0847754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278B-2E99-44BA-909F-A7C1F6514076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F9E-F24F-4FBD-92B1-3B008F68D5C0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B2A5-DEB1-4E18-AA22-73518B714FE8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8BEA-D1B6-4EB2-8045-E11D4D5F1334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D1DC-1C29-41AC-9036-83DD4AE7D00A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2F5-A671-4462-A99F-12775008F4AD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C796-B654-40C6-8CFB-9B49E48EEB4D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9658-0CCC-4D61-A30C-2807C857ED80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2A4A9-45BE-4F15-B849-1398956D38D7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626-1690-4E0D-BCBB-66E2ED547D25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525724-F262-4711-ABEC-A743D5C47394}" type="datetime1">
              <a:rPr lang="es-ES" smtClean="0"/>
              <a:pPr/>
              <a:t>20/09/2013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825ACD9-2CB4-4E24-A7E3-60F0199A82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993776"/>
          </a:xfrm>
        </p:spPr>
        <p:txBody>
          <a:bodyPr/>
          <a:lstStyle/>
          <a:p>
            <a:endParaRPr lang="es-ES_tradnl" dirty="0" smtClean="0"/>
          </a:p>
          <a:p>
            <a:r>
              <a:rPr lang="es-ES_tradnl" dirty="0" smtClean="0">
                <a:latin typeface="Script MT Bold" pitchFamily="66" charset="0"/>
              </a:rPr>
              <a:t>Por 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424936" cy="3600400"/>
          </a:xfrm>
        </p:spPr>
        <p:txBody>
          <a:bodyPr>
            <a:normAutofit/>
          </a:bodyPr>
          <a:lstStyle/>
          <a:p>
            <a:r>
              <a:rPr lang="es-ES_tradnl" sz="7200" dirty="0" smtClean="0">
                <a:latin typeface="Waker" pitchFamily="2" charset="0"/>
              </a:rPr>
              <a:t>Social Media Plan</a:t>
            </a:r>
            <a:r>
              <a:rPr lang="es-ES_tradnl" dirty="0" smtClean="0">
                <a:latin typeface="Waker" pitchFamily="2" charset="0"/>
              </a:rPr>
              <a:t/>
            </a:r>
            <a:br>
              <a:rPr lang="es-ES_tradnl" dirty="0" smtClean="0">
                <a:latin typeface="Waker" pitchFamily="2" charset="0"/>
              </a:rPr>
            </a:br>
            <a:endParaRPr lang="es-ES" dirty="0">
              <a:latin typeface="Waker" pitchFamily="2" charset="0"/>
            </a:endParaRPr>
          </a:p>
        </p:txBody>
      </p:sp>
      <p:pic>
        <p:nvPicPr>
          <p:cNvPr id="4" name="3 Imagen" descr="headeroficial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797152"/>
            <a:ext cx="3312367" cy="1592195"/>
          </a:xfrm>
          <a:prstGeom prst="rect">
            <a:avLst/>
          </a:prstGeom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Social </a:t>
            </a:r>
            <a:r>
              <a:rPr lang="es-ES" dirty="0" smtClean="0"/>
              <a:t>Media Plan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>
                <a:latin typeface="Bauhaus 93" pitchFamily="82" charset="0"/>
              </a:rPr>
              <a:t>Gestión mensual de la </a:t>
            </a:r>
            <a:r>
              <a:rPr lang="es-ES_tradnl" sz="3200" dirty="0" smtClean="0">
                <a:latin typeface="Bauhaus 93" pitchFamily="82" charset="0"/>
              </a:rPr>
              <a:t>marca</a:t>
            </a:r>
            <a:endParaRPr lang="es-ES" sz="3200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dirty="0" smtClean="0"/>
              <a:t>Social 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10</a:t>
            </a:fld>
            <a:endParaRPr lang="es-ES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>
                <a:latin typeface="Bauhaus 93" pitchFamily="82" charset="0"/>
              </a:rPr>
              <a:t>Gestión mensual de la </a:t>
            </a:r>
            <a:r>
              <a:rPr lang="es-ES_tradnl" sz="3200" dirty="0" smtClean="0">
                <a:latin typeface="Bauhaus 93" pitchFamily="82" charset="0"/>
              </a:rPr>
              <a:t>marca</a:t>
            </a:r>
            <a:endParaRPr lang="es-ES" sz="32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dirty="0" smtClean="0"/>
              <a:t>Social 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11</a:t>
            </a:fld>
            <a:endParaRPr lang="es-ES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899592" y="1196752"/>
          <a:ext cx="7787208" cy="2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  <p:graphicFrame>
        <p:nvGraphicFramePr>
          <p:cNvPr id="9" name="8 Diagrama"/>
          <p:cNvGraphicFramePr/>
          <p:nvPr/>
        </p:nvGraphicFramePr>
        <p:xfrm>
          <a:off x="899592" y="3645024"/>
          <a:ext cx="780052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es-ES_tradnl" dirty="0" smtClean="0">
                <a:latin typeface="Bauhaus 93" pitchFamily="82" charset="0"/>
              </a:rPr>
              <a:t>Estimación de resultados</a:t>
            </a:r>
            <a:endParaRPr lang="es-ES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Social </a:t>
            </a:r>
            <a:r>
              <a:rPr lang="es-ES" dirty="0" smtClean="0"/>
              <a:t>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Entre 200-400 nuevos seguidores nuevos en redes sociales. </a:t>
            </a:r>
          </a:p>
          <a:p>
            <a:r>
              <a:rPr lang="es-ES_tradnl" dirty="0" smtClean="0"/>
              <a:t>Entre un 5% y un 10% de aumento de ventas a través de redes sociales( 1º año).</a:t>
            </a:r>
          </a:p>
          <a:p>
            <a:r>
              <a:rPr lang="es-ES_tradnl" dirty="0" smtClean="0"/>
              <a:t>Aumento del real </a:t>
            </a:r>
            <a:r>
              <a:rPr lang="es-ES_tradnl" dirty="0" err="1" smtClean="0"/>
              <a:t>engagement</a:t>
            </a:r>
            <a:r>
              <a:rPr lang="es-ES_tradnl" dirty="0" smtClean="0"/>
              <a:t> en redes sociales y tanto para clientes como para trabajadores.</a:t>
            </a:r>
            <a:endParaRPr lang="es-ES" dirty="0"/>
          </a:p>
        </p:txBody>
      </p:sp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>
                <a:latin typeface="Bauhaus 93" pitchFamily="82" charset="0"/>
              </a:rPr>
              <a:t>Presupuesto</a:t>
            </a:r>
            <a:endParaRPr lang="es-ES" sz="3200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Social </a:t>
            </a:r>
            <a:r>
              <a:rPr lang="es-ES" dirty="0" smtClean="0"/>
              <a:t>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Social Media Plan/Marketing Plan 360º: (anual)              </a:t>
            </a:r>
          </a:p>
          <a:p>
            <a:pPr lvl="1"/>
            <a:r>
              <a:rPr lang="es-ES_tradnl" dirty="0" smtClean="0"/>
              <a:t>Desarrollo, planificación e implementación del mismo.</a:t>
            </a:r>
          </a:p>
          <a:p>
            <a:pPr lvl="1"/>
            <a:r>
              <a:rPr lang="es-ES_tradnl" dirty="0" smtClean="0"/>
              <a:t>X</a:t>
            </a:r>
            <a:r>
              <a:rPr lang="es-ES_tradnl" dirty="0" smtClean="0"/>
              <a:t>€ </a:t>
            </a:r>
            <a:endParaRPr lang="es-ES_tradnl" dirty="0" smtClean="0"/>
          </a:p>
          <a:p>
            <a:r>
              <a:rPr lang="es-ES_tradnl" dirty="0" smtClean="0"/>
              <a:t>Gestión mensual de la marca </a:t>
            </a:r>
            <a:r>
              <a:rPr lang="es-ES_tradnl" dirty="0" smtClean="0"/>
              <a:t>en </a:t>
            </a:r>
            <a:r>
              <a:rPr lang="es-ES_tradnl" dirty="0" smtClean="0"/>
              <a:t>RRSS y Blog</a:t>
            </a:r>
          </a:p>
          <a:p>
            <a:pPr lvl="1"/>
            <a:r>
              <a:rPr lang="es-ES_tradnl" dirty="0" smtClean="0"/>
              <a:t>X€ </a:t>
            </a:r>
            <a:r>
              <a:rPr lang="es-ES_tradnl" dirty="0" smtClean="0"/>
              <a:t>mensuales</a:t>
            </a:r>
          </a:p>
          <a:p>
            <a:pPr lvl="2"/>
            <a:r>
              <a:rPr lang="es-ES_tradnl" dirty="0" smtClean="0"/>
              <a:t>Creación y publicación de contenidos en redes sociales(1-2 post semanal)</a:t>
            </a:r>
          </a:p>
          <a:p>
            <a:pPr lvl="2"/>
            <a:r>
              <a:rPr lang="es-ES_tradnl" dirty="0" smtClean="0"/>
              <a:t>Creación y publicación de contenido para blog(1-2 post semanales)</a:t>
            </a:r>
          </a:p>
          <a:p>
            <a:pPr lvl="2"/>
            <a:r>
              <a:rPr lang="es-ES_tradnl" dirty="0" smtClean="0"/>
              <a:t>Organización y gestión de concurso/sorteo (1-2 mensual)</a:t>
            </a:r>
          </a:p>
          <a:p>
            <a:pPr lvl="2"/>
            <a:r>
              <a:rPr lang="es-ES_tradnl" dirty="0" smtClean="0"/>
              <a:t>Gestión de la comunidad online y dinamización de la misma.</a:t>
            </a:r>
            <a:endParaRPr lang="es-ES" dirty="0"/>
          </a:p>
        </p:txBody>
      </p:sp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Llamada rectangular redondeada"/>
          <p:cNvSpPr/>
          <p:nvPr/>
        </p:nvSpPr>
        <p:spPr>
          <a:xfrm>
            <a:off x="1187624" y="980728"/>
            <a:ext cx="6768752" cy="4248472"/>
          </a:xfrm>
          <a:prstGeom prst="wedgeRoundRectCallout">
            <a:avLst>
              <a:gd name="adj1" fmla="val 53713"/>
              <a:gd name="adj2" fmla="val 66609"/>
              <a:gd name="adj3" fmla="val 16667"/>
            </a:avLst>
          </a:prstGeom>
          <a:solidFill>
            <a:srgbClr val="0759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_tradnl" sz="5400" dirty="0" smtClean="0"/>
          </a:p>
          <a:p>
            <a:pPr algn="ctr">
              <a:buNone/>
            </a:pPr>
            <a:r>
              <a:rPr lang="es-ES_tradnl" sz="8000" dirty="0" smtClean="0">
                <a:latin typeface="Bauhaus 93" pitchFamily="82" charset="0"/>
              </a:rPr>
              <a:t>Gracias</a:t>
            </a:r>
            <a:endParaRPr lang="es-ES_tradnl" sz="8000" dirty="0" smtClean="0">
              <a:latin typeface="Bauhaus 93" pitchFamily="82" charset="0"/>
            </a:endParaRPr>
          </a:p>
        </p:txBody>
      </p:sp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pPr algn="ctr"/>
            <a:r>
              <a:rPr lang="es-ES_tradnl" dirty="0" smtClean="0">
                <a:latin typeface="Bauhaus 93" pitchFamily="82" charset="0"/>
              </a:rPr>
              <a:t>Contacto</a:t>
            </a:r>
            <a:endParaRPr lang="es-ES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GHS Social Media Plan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15</a:t>
            </a:fld>
            <a:endParaRPr lang="es-ES"/>
          </a:p>
        </p:txBody>
      </p:sp>
      <p:pic>
        <p:nvPicPr>
          <p:cNvPr id="11" name="10 Marcador de contenido" descr="headeroficial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27576"/>
            <a:ext cx="5256584" cy="2524968"/>
          </a:xfrm>
        </p:spPr>
      </p:pic>
      <p:pic>
        <p:nvPicPr>
          <p:cNvPr id="13" name="12 Imagen" descr="tarjeta de visita contraportada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573016"/>
            <a:ext cx="5604867" cy="26922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err="1" smtClean="0">
                <a:latin typeface="Bauhaus 93" pitchFamily="82" charset="0"/>
              </a:rPr>
              <a:t>MyBrand&amp;SocialMedia</a:t>
            </a:r>
            <a:endParaRPr lang="es-ES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¿Qué hacemos?</a:t>
            </a:r>
          </a:p>
          <a:p>
            <a:pPr lvl="1"/>
            <a:r>
              <a:rPr lang="es-ES_tradnl" dirty="0" smtClean="0"/>
              <a:t>Estrategias a medida para nuestros clientes planificando y gestionando desde cero su plan de marketing online y off-line para potenciar su marca a través de internet.</a:t>
            </a:r>
          </a:p>
          <a:p>
            <a:r>
              <a:rPr lang="es-ES_tradnl" dirty="0" smtClean="0"/>
              <a:t>¿Qué ofrecemos? </a:t>
            </a:r>
          </a:p>
          <a:p>
            <a:pPr lvl="1"/>
            <a:r>
              <a:rPr lang="es-ES_tradnl" dirty="0" smtClean="0"/>
              <a:t>Dedicación y compromiso para trabajar en equipo y ser uno más dentro del equipo generando relaciones de calidad que lleven al éxito de la estrategia.</a:t>
            </a:r>
          </a:p>
          <a:p>
            <a:r>
              <a:rPr lang="es-ES_tradnl" dirty="0" smtClean="0"/>
              <a:t>¿Nuestro fin?</a:t>
            </a:r>
          </a:p>
          <a:p>
            <a:pPr lvl="1"/>
            <a:r>
              <a:rPr lang="es-ES_tradnl" dirty="0" smtClean="0"/>
              <a:t>El Real </a:t>
            </a:r>
            <a:r>
              <a:rPr lang="es-ES_tradnl" dirty="0" err="1" smtClean="0"/>
              <a:t>Engagement</a:t>
            </a:r>
            <a:r>
              <a:rPr lang="es-ES_tradnl" dirty="0" smtClean="0"/>
              <a:t>/ Compromiso Real.</a:t>
            </a:r>
          </a:p>
          <a:p>
            <a:pPr lvl="1"/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Social </a:t>
            </a:r>
            <a:r>
              <a:rPr lang="es-ES" dirty="0" smtClean="0"/>
              <a:t>Media Plan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268760"/>
          </a:xfrm>
        </p:spPr>
        <p:txBody>
          <a:bodyPr/>
          <a:lstStyle/>
          <a:p>
            <a:pPr algn="ctr"/>
            <a:r>
              <a:rPr lang="es-ES_tradnl" dirty="0" smtClean="0">
                <a:latin typeface="Bauhaus 93" pitchFamily="82" charset="0"/>
              </a:rPr>
              <a:t>Servicios</a:t>
            </a:r>
            <a:endParaRPr lang="es-ES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Social </a:t>
            </a:r>
            <a:r>
              <a:rPr lang="es-ES" dirty="0" smtClean="0"/>
              <a:t>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3</a:t>
            </a:fld>
            <a:endParaRPr lang="es-ES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95536" y="1340768"/>
          <a:ext cx="8507288" cy="503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7 Imagen" descr="logo facebook 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es-ES_tradnl" sz="3200" dirty="0" smtClean="0">
                <a:latin typeface="Bauhaus 93" pitchFamily="82" charset="0"/>
              </a:rPr>
              <a:t>Social Media/ </a:t>
            </a:r>
            <a:r>
              <a:rPr lang="es-ES_tradnl" sz="3200" dirty="0" err="1" smtClean="0">
                <a:latin typeface="Bauhaus 93" pitchFamily="82" charset="0"/>
              </a:rPr>
              <a:t>Community</a:t>
            </a:r>
            <a:r>
              <a:rPr lang="es-ES_tradnl" sz="3200" dirty="0" smtClean="0">
                <a:latin typeface="Bauhaus 93" pitchFamily="82" charset="0"/>
              </a:rPr>
              <a:t> Management</a:t>
            </a:r>
            <a:endParaRPr lang="es-ES" sz="3200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Social </a:t>
            </a:r>
            <a:r>
              <a:rPr lang="es-ES" dirty="0" smtClean="0"/>
              <a:t>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Gestión de las redes sociales en las que estemos presentes y creación de perfiles en las que sean necesarias según la estrategia.</a:t>
            </a:r>
          </a:p>
          <a:p>
            <a:r>
              <a:rPr lang="es-ES_tradnl" dirty="0" smtClean="0"/>
              <a:t>Relaciones públicas online/offline.</a:t>
            </a:r>
          </a:p>
          <a:p>
            <a:r>
              <a:rPr lang="es-ES_tradnl" dirty="0" smtClean="0"/>
              <a:t>Gestión de eventos.</a:t>
            </a:r>
          </a:p>
          <a:p>
            <a:r>
              <a:rPr lang="es-ES_tradnl" dirty="0" smtClean="0"/>
              <a:t>Creación de concursos/sorteos.</a:t>
            </a:r>
            <a:endParaRPr lang="es-ES" dirty="0"/>
          </a:p>
        </p:txBody>
      </p:sp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200" dirty="0" smtClean="0">
                <a:latin typeface="Bauhaus 93" pitchFamily="82" charset="0"/>
              </a:rPr>
              <a:t>Marketing y Comunicación Online/Offline</a:t>
            </a:r>
            <a:endParaRPr lang="es-ES" sz="3200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Social </a:t>
            </a:r>
            <a:r>
              <a:rPr lang="es-ES" dirty="0" smtClean="0"/>
              <a:t>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Gestión de medios ( notas de prensa, </a:t>
            </a:r>
            <a:r>
              <a:rPr lang="es-ES_tradnl" dirty="0" err="1" smtClean="0"/>
              <a:t>etc</a:t>
            </a:r>
            <a:r>
              <a:rPr lang="es-ES_tradnl" dirty="0" smtClean="0"/>
              <a:t>).</a:t>
            </a:r>
          </a:p>
          <a:p>
            <a:r>
              <a:rPr lang="es-ES_tradnl" dirty="0" err="1" smtClean="0"/>
              <a:t>Mailing</a:t>
            </a:r>
            <a:r>
              <a:rPr lang="es-ES_tradnl" dirty="0" smtClean="0"/>
              <a:t> corporativo</a:t>
            </a:r>
            <a:r>
              <a:rPr lang="es-ES" dirty="0" smtClean="0"/>
              <a:t> / </a:t>
            </a:r>
            <a:r>
              <a:rPr lang="es-ES" dirty="0" err="1" smtClean="0"/>
              <a:t>newsletter</a:t>
            </a:r>
            <a:r>
              <a:rPr lang="es-ES" dirty="0" smtClean="0"/>
              <a:t>.</a:t>
            </a:r>
          </a:p>
          <a:p>
            <a:r>
              <a:rPr lang="es-ES_tradnl" dirty="0" smtClean="0"/>
              <a:t>Online.</a:t>
            </a:r>
          </a:p>
          <a:p>
            <a:r>
              <a:rPr lang="es-ES_tradnl" dirty="0" smtClean="0"/>
              <a:t>Offline.</a:t>
            </a:r>
            <a:endParaRPr lang="es-ES" dirty="0" smtClean="0"/>
          </a:p>
          <a:p>
            <a:endParaRPr lang="es-ES_tradnl" dirty="0" smtClean="0"/>
          </a:p>
        </p:txBody>
      </p:sp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>
                <a:latin typeface="Bauhaus 93" pitchFamily="82" charset="0"/>
              </a:rPr>
              <a:t>Diseño, programación y gestión del blog</a:t>
            </a:r>
            <a:endParaRPr lang="es-ES" sz="3200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dirty="0" smtClean="0"/>
              <a:t>Social 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Blog corporativo.</a:t>
            </a:r>
          </a:p>
          <a:p>
            <a:r>
              <a:rPr lang="es-ES_tradnl" dirty="0" err="1" smtClean="0"/>
              <a:t>Hosting</a:t>
            </a:r>
            <a:r>
              <a:rPr lang="es-ES_tradnl" dirty="0" smtClean="0"/>
              <a:t> para la gestión del mismo.</a:t>
            </a:r>
          </a:p>
          <a:p>
            <a:r>
              <a:rPr lang="es-ES_tradnl" dirty="0" smtClean="0"/>
              <a:t>Diseño corporativo.</a:t>
            </a:r>
          </a:p>
          <a:p>
            <a:r>
              <a:rPr lang="es-ES_tradnl" dirty="0" smtClean="0"/>
              <a:t>Creación de contenido.</a:t>
            </a:r>
          </a:p>
          <a:p>
            <a:r>
              <a:rPr lang="es-ES_tradnl" dirty="0" smtClean="0"/>
              <a:t>Integración con el sitio web oficial.</a:t>
            </a:r>
          </a:p>
          <a:p>
            <a:endParaRPr lang="es-ES" dirty="0"/>
          </a:p>
        </p:txBody>
      </p:sp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>
                <a:latin typeface="Bauhaus 93" pitchFamily="82" charset="0"/>
              </a:rPr>
              <a:t>Identidad corporativa/</a:t>
            </a:r>
            <a:r>
              <a:rPr lang="es-ES_tradnl" sz="3200" dirty="0" err="1" smtClean="0">
                <a:latin typeface="Bauhaus 93" pitchFamily="82" charset="0"/>
              </a:rPr>
              <a:t>Branding</a:t>
            </a:r>
            <a:endParaRPr lang="es-ES" sz="3200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Social </a:t>
            </a:r>
            <a:r>
              <a:rPr lang="es-ES" dirty="0" smtClean="0"/>
              <a:t>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Gestión de la marca GHS y todas sus sub-marcas </a:t>
            </a:r>
            <a:r>
              <a:rPr lang="es-ES_tradnl" dirty="0" smtClean="0"/>
              <a:t>: ejemplo:(</a:t>
            </a:r>
            <a:r>
              <a:rPr lang="es-ES_tradnl" dirty="0" err="1" smtClean="0"/>
              <a:t>GHS&amp;Golf</a:t>
            </a:r>
            <a:r>
              <a:rPr lang="es-ES_tradnl" dirty="0" smtClean="0"/>
              <a:t>, </a:t>
            </a:r>
            <a:r>
              <a:rPr lang="es-ES_tradnl" dirty="0" err="1" smtClean="0"/>
              <a:t>GHS&amp;Sea</a:t>
            </a:r>
            <a:r>
              <a:rPr lang="es-ES_tradnl" dirty="0" smtClean="0"/>
              <a:t>, </a:t>
            </a:r>
            <a:r>
              <a:rPr lang="es-ES_tradnl" dirty="0" err="1" smtClean="0"/>
              <a:t>GHS&amp;Trekking</a:t>
            </a:r>
            <a:r>
              <a:rPr lang="es-ES_tradnl" dirty="0" smtClean="0"/>
              <a:t>, </a:t>
            </a:r>
            <a:r>
              <a:rPr lang="es-ES_tradnl" dirty="0" err="1" smtClean="0"/>
              <a:t>GHS&amp;Adventure</a:t>
            </a:r>
            <a:r>
              <a:rPr lang="es-ES_tradnl" dirty="0" smtClean="0"/>
              <a:t>, </a:t>
            </a:r>
            <a:r>
              <a:rPr lang="es-ES_tradnl" dirty="0" err="1" smtClean="0"/>
              <a:t>etc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Potenciar la marca desde un punto central.</a:t>
            </a:r>
          </a:p>
          <a:p>
            <a:r>
              <a:rPr lang="es-ES_tradnl" dirty="0" smtClean="0"/>
              <a:t>Planificación de acciones para dar a conocer la marca.</a:t>
            </a:r>
          </a:p>
          <a:p>
            <a:r>
              <a:rPr lang="es-ES_tradnl" dirty="0" smtClean="0"/>
              <a:t>Control de reputación sobre la misma.</a:t>
            </a:r>
            <a:endParaRPr lang="es-ES" dirty="0"/>
          </a:p>
        </p:txBody>
      </p:sp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>
                <a:latin typeface="Bauhaus 93" pitchFamily="82" charset="0"/>
              </a:rPr>
              <a:t>¿Qué necesitamos saber?</a:t>
            </a:r>
            <a:endParaRPr lang="es-ES" sz="3200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dirty="0" smtClean="0"/>
              <a:t>Social 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En que mercado trabajamos.</a:t>
            </a:r>
          </a:p>
          <a:p>
            <a:r>
              <a:rPr lang="es-ES_tradnl" dirty="0" smtClean="0"/>
              <a:t>Tipo de clientes que tenemos.</a:t>
            </a:r>
          </a:p>
          <a:p>
            <a:r>
              <a:rPr lang="es-ES_tradnl" dirty="0" smtClean="0"/>
              <a:t>Tipo de clientes que deseamos.</a:t>
            </a:r>
          </a:p>
          <a:p>
            <a:r>
              <a:rPr lang="es-ES_tradnl" dirty="0" smtClean="0"/>
              <a:t>Nuestra competencia.</a:t>
            </a:r>
          </a:p>
          <a:p>
            <a:r>
              <a:rPr lang="es-ES_tradnl" dirty="0" smtClean="0"/>
              <a:t>Redes sociales en las que queremos operar.</a:t>
            </a:r>
            <a:endParaRPr lang="es-ES" dirty="0"/>
          </a:p>
        </p:txBody>
      </p:sp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>
                <a:latin typeface="Bauhaus 93" pitchFamily="82" charset="0"/>
              </a:rPr>
              <a:t>¿Qué queremos conseguir?</a:t>
            </a:r>
            <a:endParaRPr lang="es-ES" sz="3200" dirty="0">
              <a:latin typeface="Bauhaus 93" pitchFamily="82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dirty="0" smtClean="0"/>
              <a:t>Social Media Plan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ACD9-2CB4-4E24-A7E3-60F0199A82DC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Fortalecimiento de la marca.</a:t>
            </a:r>
          </a:p>
          <a:p>
            <a:r>
              <a:rPr lang="es-ES_tradnl" dirty="0" smtClean="0"/>
              <a:t>Aumento de la comunidad online.</a:t>
            </a:r>
          </a:p>
          <a:p>
            <a:r>
              <a:rPr lang="es-ES_tradnl" dirty="0" smtClean="0"/>
              <a:t>Aumento de las ventas a través de Redes Sociales.</a:t>
            </a:r>
          </a:p>
          <a:p>
            <a:r>
              <a:rPr lang="es-ES_tradnl" dirty="0" smtClean="0"/>
              <a:t>Transformación de seguidores en clientes. </a:t>
            </a:r>
          </a:p>
          <a:p>
            <a:r>
              <a:rPr lang="es-ES_tradnl" dirty="0" smtClean="0"/>
              <a:t>Otros objetivos/atracción de </a:t>
            </a:r>
            <a:r>
              <a:rPr lang="es-ES_tradnl" dirty="0" err="1" smtClean="0"/>
              <a:t>influencers</a:t>
            </a:r>
            <a:r>
              <a:rPr lang="es-ES_tradnl" dirty="0" smtClean="0"/>
              <a:t>.</a:t>
            </a:r>
            <a:endParaRPr lang="es-ES" dirty="0"/>
          </a:p>
        </p:txBody>
      </p:sp>
      <p:pic>
        <p:nvPicPr>
          <p:cNvPr id="7" name="6 Imagen" descr="logo faceboo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93296"/>
            <a:ext cx="648411" cy="6159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Personalizado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64606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335</TotalTime>
  <Words>568</Words>
  <Application>Microsoft Office PowerPoint</Application>
  <PresentationFormat>Presentación en pantalla (4:3)</PresentationFormat>
  <Paragraphs>129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Equidad</vt:lpstr>
      <vt:lpstr>Social Media Plan </vt:lpstr>
      <vt:lpstr>MyBrand&amp;SocialMedia</vt:lpstr>
      <vt:lpstr>Servicios</vt:lpstr>
      <vt:lpstr>Social Media/ Community Management</vt:lpstr>
      <vt:lpstr>Marketing y Comunicación Online/Offline</vt:lpstr>
      <vt:lpstr>Diseño, programación y gestión del blog</vt:lpstr>
      <vt:lpstr>Identidad corporativa/Branding</vt:lpstr>
      <vt:lpstr>¿Qué necesitamos saber?</vt:lpstr>
      <vt:lpstr>¿Qué queremos conseguir?</vt:lpstr>
      <vt:lpstr>Gestión mensual de la marca</vt:lpstr>
      <vt:lpstr>Gestión mensual de la marca</vt:lpstr>
      <vt:lpstr>Estimación de resultados</vt:lpstr>
      <vt:lpstr>Presupuesto</vt:lpstr>
      <vt:lpstr>Diapositiva 14</vt:lpstr>
      <vt:lpstr>Contacto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Plan</dc:title>
  <dc:creator>luis</dc:creator>
  <cp:lastModifiedBy>luis</cp:lastModifiedBy>
  <cp:revision>37</cp:revision>
  <dcterms:created xsi:type="dcterms:W3CDTF">2013-09-17T09:37:34Z</dcterms:created>
  <dcterms:modified xsi:type="dcterms:W3CDTF">2013-09-20T08:25:26Z</dcterms:modified>
</cp:coreProperties>
</file>